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348" r:id="rId2"/>
    <p:sldId id="342" r:id="rId3"/>
    <p:sldId id="386" r:id="rId4"/>
    <p:sldId id="373" r:id="rId5"/>
    <p:sldId id="2912" r:id="rId6"/>
    <p:sldId id="375" r:id="rId7"/>
    <p:sldId id="353" r:id="rId8"/>
    <p:sldId id="354" r:id="rId9"/>
    <p:sldId id="337" r:id="rId10"/>
    <p:sldId id="339" r:id="rId11"/>
    <p:sldId id="376" r:id="rId12"/>
    <p:sldId id="377" r:id="rId13"/>
    <p:sldId id="367" r:id="rId14"/>
    <p:sldId id="346" r:id="rId15"/>
    <p:sldId id="349" r:id="rId16"/>
    <p:sldId id="350" r:id="rId17"/>
    <p:sldId id="351" r:id="rId18"/>
    <p:sldId id="358" r:id="rId19"/>
    <p:sldId id="336" r:id="rId20"/>
    <p:sldId id="343" r:id="rId21"/>
    <p:sldId id="352" r:id="rId22"/>
    <p:sldId id="334" r:id="rId23"/>
    <p:sldId id="340" r:id="rId24"/>
    <p:sldId id="382" r:id="rId25"/>
    <p:sldId id="331" r:id="rId26"/>
    <p:sldId id="332" r:id="rId27"/>
    <p:sldId id="355" r:id="rId28"/>
    <p:sldId id="357" r:id="rId29"/>
    <p:sldId id="365" r:id="rId30"/>
    <p:sldId id="2927" r:id="rId31"/>
    <p:sldId id="380" r:id="rId32"/>
    <p:sldId id="335" r:id="rId33"/>
    <p:sldId id="366" r:id="rId34"/>
    <p:sldId id="360" r:id="rId35"/>
    <p:sldId id="327" r:id="rId36"/>
    <p:sldId id="361" r:id="rId37"/>
    <p:sldId id="379" r:id="rId38"/>
    <p:sldId id="341" r:id="rId39"/>
    <p:sldId id="362" r:id="rId40"/>
    <p:sldId id="2929" r:id="rId41"/>
    <p:sldId id="381" r:id="rId42"/>
    <p:sldId id="383" r:id="rId43"/>
    <p:sldId id="363" r:id="rId44"/>
    <p:sldId id="384" r:id="rId45"/>
    <p:sldId id="385" r:id="rId46"/>
    <p:sldId id="364" r:id="rId47"/>
    <p:sldId id="2930" r:id="rId48"/>
    <p:sldId id="2931" r:id="rId49"/>
    <p:sldId id="345"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94660"/>
  </p:normalViewPr>
  <p:slideViewPr>
    <p:cSldViewPr>
      <p:cViewPr varScale="1">
        <p:scale>
          <a:sx n="54" d="100"/>
          <a:sy n="54" d="100"/>
        </p:scale>
        <p:origin x="939" y="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F8F05BA-13EE-481F-A233-0E450A1833D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0179" name="Rectangle 3">
            <a:extLst>
              <a:ext uri="{FF2B5EF4-FFF2-40B4-BE49-F238E27FC236}">
                <a16:creationId xmlns:a16="http://schemas.microsoft.com/office/drawing/2014/main" id="{CE9F6572-FC9D-4579-8C5A-BDB95C43122D}"/>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0180" name="Rectangle 4">
            <a:extLst>
              <a:ext uri="{FF2B5EF4-FFF2-40B4-BE49-F238E27FC236}">
                <a16:creationId xmlns:a16="http://schemas.microsoft.com/office/drawing/2014/main" id="{6F479544-62A1-4572-98E7-AEBD2510238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1" name="Rectangle 5">
            <a:extLst>
              <a:ext uri="{FF2B5EF4-FFF2-40B4-BE49-F238E27FC236}">
                <a16:creationId xmlns:a16="http://schemas.microsoft.com/office/drawing/2014/main" id="{6BAD848F-6A63-4862-808C-1A3E3BB8F10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C55ECDA-0E65-4951-9445-A95B1F09076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98900E-FE5F-4EB8-A15C-CCA7468EE42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A245A6E-16BE-4CE6-95E7-733BA64688A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2475BCA-83E9-427F-AFC8-9832C638EB42}" type="datetimeFigureOut">
              <a:rPr lang="en-US"/>
              <a:pPr>
                <a:defRPr/>
              </a:pPr>
              <a:t>3/6/2021</a:t>
            </a:fld>
            <a:endParaRPr lang="en-US"/>
          </a:p>
        </p:txBody>
      </p:sp>
      <p:sp>
        <p:nvSpPr>
          <p:cNvPr id="4" name="Slide Image Placeholder 3">
            <a:extLst>
              <a:ext uri="{FF2B5EF4-FFF2-40B4-BE49-F238E27FC236}">
                <a16:creationId xmlns:a16="http://schemas.microsoft.com/office/drawing/2014/main" id="{FBFAF660-9610-44F0-BE4F-64C42B573AF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E4F731A-CAC6-426C-9133-65F13080AC8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89F5F4-5ADD-4910-A373-81DF226F19C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438A4CF-A094-45D8-836A-F5E0E7028B4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09A5540-9DB0-40D3-B48A-34E26FFC2D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A813DC9B-F0C1-4734-B716-D29B2A1381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E8549E0-9013-46E5-83CA-CEE5924BB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AD391D72-32EA-4D1F-B6DF-8B0373F70E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896146-32F6-47EA-970A-DF1DBBE76801}"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DD54775-68E1-432B-A7A1-EB0E3DD979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60582FF5-F0CC-4504-AECA-B04CDD055D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244FAE53-5E25-4433-9668-79006C3724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CFDAB5-FE5A-4BA5-B1FD-CED80795FA10}" type="slidenum">
              <a:rPr lang="en-US" altLang="en-US"/>
              <a:pPr/>
              <a:t>25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1ABD976-1C97-43E7-A1F1-EBC810B921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1A1887E-DF02-4C67-8071-2E5FC211E7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5EA74D8E-FD34-4E07-AEAC-9C57582D55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3DAD2C-853D-450E-92A9-3AB2A22604A3}" type="slidenum">
              <a:rPr lang="en-US" altLang="en-US"/>
              <a:pPr/>
              <a:t>26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230D98-9C75-4198-AEF1-9E354E82EB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334ADEE-7148-4847-9FE8-2444C52636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F185443D-69DE-4590-9D01-9E635BE67C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14DADB-6CF2-42A1-AD1C-FEB925C3C991}" type="slidenum">
              <a:rPr lang="en-US" altLang="en-US"/>
              <a:pPr/>
              <a:t>32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C1C769C-BFEA-4484-B347-A90F36463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075294D-69D5-46BA-8068-D79D3849DA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47D11D9D-A3DF-45C9-B34F-75666BE865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7AE149-8DF9-4509-B3FD-D3EF4A053873}" type="slidenum">
              <a:rPr lang="en-US" altLang="en-US"/>
              <a:pPr/>
              <a:t>35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9883EFB-8470-4891-8EC0-5F3E636173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0A64C1F-DB03-451C-A18C-1531056A6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E9D95C45-A7C1-43B6-902A-9E34B3EF94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C93FA8-4053-476D-A618-304F6406B8C5}" type="slidenum">
              <a:rPr lang="en-US" altLang="en-US"/>
              <a:pPr/>
              <a:t>38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4911B05F-A868-4C43-AE9B-51308A320F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30BA8880-7AC2-467B-8950-47B0DA44A9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7236DA54-F411-4FC3-A049-333CEBE809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B19999-6701-4EA9-9D65-15135B8B262A}" type="slidenum">
              <a:rPr lang="en-US" altLang="en-US"/>
              <a:pPr/>
              <a:t>49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45D971B-1F8D-4E07-B0FB-B0CF2B84E9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9D60D96-A4D5-4242-8E07-7667AC42BF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C4840305-61DC-4746-AC66-18C942B50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FC9B83-E5E2-4110-B824-EEB4B7B7F3F8}"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49325E2-AFE6-463E-8076-4EBBD60351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05136BB-0981-4E20-9D0D-61AA9CD1B7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D991C679-E70C-4601-B72B-3E4D837F48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89DBF5-0381-4DC7-A2C4-777FCE28343B}" type="slidenum">
              <a:rPr lang="en-US" altLang="en-US"/>
              <a:pPr/>
              <a:t>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3E50B0C-2A91-40A2-B374-989341E8D2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ECC7AA1-2D5D-4D41-8163-2D5BC61C7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DE897E67-1978-45D8-B321-0658866BDE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EC8115-1F99-4F89-BC17-628DBFF0E1B4}" type="slidenum">
              <a:rPr lang="en-US" altLang="en-US"/>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CE8FD58-A314-4BE5-87BA-14DA18371A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E01D9AE-A31F-49A4-90E0-1444E5C4AE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3C8BFA29-349B-49B0-B303-418D652129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AB2C30-D487-4414-894C-9F3ED3B3E892}" type="slidenum">
              <a:rPr lang="en-US" altLang="en-US"/>
              <a:pPr/>
              <a:t>14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3C3E2D2-3FA3-4B86-835A-9F1D61B553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4DF7B86-2F0E-43AC-8BBB-BC551AFBE1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2F900F69-89E3-46EF-8105-7358D42B79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F0A7D8-0091-43CD-BA3F-ABF63D62BC58}" type="slidenum">
              <a:rPr lang="en-US" altLang="en-US"/>
              <a:pPr/>
              <a:t>19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86133AD-B0A9-416A-89CC-CC9DCC4693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8A7F34F-659A-45FD-822C-B570C3F01F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B6726127-01F0-4B92-AE67-E6864F6753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798016-0946-4E48-B882-E7B9AEE35322}" type="slidenum">
              <a:rPr lang="en-US" altLang="en-US"/>
              <a:pPr/>
              <a:t>20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4B9BCED-8303-46DC-BE9D-7432D0951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B9EE3F1-A13F-40A2-93E2-1CED582C1E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6C961740-82E3-4EDC-A1A4-190A64B7E0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A2FEEA-1112-4732-B644-39C0E9DC1533}" type="slidenum">
              <a:rPr lang="en-US" altLang="en-US"/>
              <a:pPr/>
              <a:t>22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2F90AEF-788D-4E14-B852-2DE8ED0496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EA14956-47F2-4422-97AD-33B279266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10516998-FDBF-4ACA-BE2D-BD0CDFF8B7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0A58A7-9E5B-4FEF-84D3-5017818724AF}" type="slidenum">
              <a:rPr lang="en-US" altLang="en-US"/>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261BE8A-6AEF-4982-8367-140895AF8EEC}"/>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599DC1E0-D468-4AC4-9BF4-C8714EB78C9B}"/>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6" name="Freeform 4">
              <a:extLst>
                <a:ext uri="{FF2B5EF4-FFF2-40B4-BE49-F238E27FC236}">
                  <a16:creationId xmlns:a16="http://schemas.microsoft.com/office/drawing/2014/main" id="{1992DA9C-82C8-4F5F-82A6-59108B6A7389}"/>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 name="Freeform 5">
              <a:extLst>
                <a:ext uri="{FF2B5EF4-FFF2-40B4-BE49-F238E27FC236}">
                  <a16:creationId xmlns:a16="http://schemas.microsoft.com/office/drawing/2014/main" id="{6E8B0E69-4CEE-4FD0-AAFA-3FA2EFD62F09}"/>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8" name="Freeform 6">
              <a:extLst>
                <a:ext uri="{FF2B5EF4-FFF2-40B4-BE49-F238E27FC236}">
                  <a16:creationId xmlns:a16="http://schemas.microsoft.com/office/drawing/2014/main" id="{EB5A9496-EAA0-4C84-8444-13FE7C089D9C}"/>
                </a:ext>
              </a:extLst>
            </p:cNvPr>
            <p:cNvSpPr>
              <a:spLocks/>
            </p:cNvSpPr>
            <p:nvPr/>
          </p:nvSpPr>
          <p:spPr bwMode="hidden">
            <a:xfrm>
              <a:off x="4038" y="3577"/>
              <a:ext cx="1720" cy="65"/>
            </a:xfrm>
            <a:custGeom>
              <a:avLst/>
              <a:gdLst>
                <a:gd name="T0" fmla="*/ 1700 w 1722"/>
                <a:gd name="T1" fmla="*/ 55 h 66"/>
                <a:gd name="T2" fmla="*/ 1700 w 1722"/>
                <a:gd name="T3" fmla="*/ 49 h 66"/>
                <a:gd name="T4" fmla="*/ 0 w 1722"/>
                <a:gd name="T5" fmla="*/ 0 h 66"/>
                <a:gd name="T6" fmla="*/ 0 w 1722"/>
                <a:gd name="T7" fmla="*/ 37 h 66"/>
                <a:gd name="T8" fmla="*/ 1700 w 1722"/>
                <a:gd name="T9" fmla="*/ 55 h 66"/>
                <a:gd name="T10" fmla="*/ 1700 w 1722"/>
                <a:gd name="T11" fmla="*/ 5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888CD24C-9904-4C50-B24C-F99B8F3878A6}"/>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 name="Freeform 8">
              <a:extLst>
                <a:ext uri="{FF2B5EF4-FFF2-40B4-BE49-F238E27FC236}">
                  <a16:creationId xmlns:a16="http://schemas.microsoft.com/office/drawing/2014/main" id="{977BE68B-7DAE-452B-BE70-FD762FCEF823}"/>
                </a:ext>
              </a:extLst>
            </p:cNvPr>
            <p:cNvSpPr>
              <a:spLocks/>
            </p:cNvSpPr>
            <p:nvPr/>
          </p:nvSpPr>
          <p:spPr bwMode="hidden">
            <a:xfrm>
              <a:off x="4784" y="3702"/>
              <a:ext cx="974" cy="101"/>
            </a:xfrm>
            <a:custGeom>
              <a:avLst/>
              <a:gdLst>
                <a:gd name="T0" fmla="*/ 964 w 975"/>
                <a:gd name="T1" fmla="*/ 48 h 101"/>
                <a:gd name="T2" fmla="*/ 964 w 975"/>
                <a:gd name="T3" fmla="*/ 0 h 101"/>
                <a:gd name="T4" fmla="*/ 0 w 975"/>
                <a:gd name="T5" fmla="*/ 24 h 101"/>
                <a:gd name="T6" fmla="*/ 0 w 975"/>
                <a:gd name="T7" fmla="*/ 101 h 101"/>
                <a:gd name="T8" fmla="*/ 964 w 975"/>
                <a:gd name="T9" fmla="*/ 48 h 101"/>
                <a:gd name="T10" fmla="*/ 96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3C7CCC75-A5D0-4763-BEBC-9E924CF28203}"/>
                </a:ext>
              </a:extLst>
            </p:cNvPr>
            <p:cNvSpPr>
              <a:spLocks/>
            </p:cNvSpPr>
            <p:nvPr/>
          </p:nvSpPr>
          <p:spPr bwMode="hidden">
            <a:xfrm>
              <a:off x="3619" y="3815"/>
              <a:ext cx="2139" cy="198"/>
            </a:xfrm>
            <a:custGeom>
              <a:avLst/>
              <a:gdLst>
                <a:gd name="T0" fmla="*/ 2119 w 2141"/>
                <a:gd name="T1" fmla="*/ 0 h 198"/>
                <a:gd name="T2" fmla="*/ 0 w 2141"/>
                <a:gd name="T3" fmla="*/ 156 h 198"/>
                <a:gd name="T4" fmla="*/ 0 w 2141"/>
                <a:gd name="T5" fmla="*/ 198 h 198"/>
                <a:gd name="T6" fmla="*/ 2119 w 2141"/>
                <a:gd name="T7" fmla="*/ 0 h 198"/>
                <a:gd name="T8" fmla="*/ 211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79B2DA13-C96C-48B6-AA65-69FA2146E79D}"/>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3" name="Freeform 11">
              <a:extLst>
                <a:ext uri="{FF2B5EF4-FFF2-40B4-BE49-F238E27FC236}">
                  <a16:creationId xmlns:a16="http://schemas.microsoft.com/office/drawing/2014/main" id="{8CC94054-5F30-4C46-8336-BFC5A1857369}"/>
                </a:ext>
              </a:extLst>
            </p:cNvPr>
            <p:cNvSpPr>
              <a:spLocks/>
            </p:cNvSpPr>
            <p:nvPr/>
          </p:nvSpPr>
          <p:spPr bwMode="hidden">
            <a:xfrm>
              <a:off x="2097" y="4043"/>
              <a:ext cx="2514" cy="276"/>
            </a:xfrm>
            <a:custGeom>
              <a:avLst/>
              <a:gdLst>
                <a:gd name="T0" fmla="*/ 2149 w 2517"/>
                <a:gd name="T1" fmla="*/ 276 h 276"/>
                <a:gd name="T2" fmla="*/ 2484 w 2517"/>
                <a:gd name="T3" fmla="*/ 204 h 276"/>
                <a:gd name="T4" fmla="*/ 2227 w 2517"/>
                <a:gd name="T5" fmla="*/ 0 h 276"/>
                <a:gd name="T6" fmla="*/ 0 w 2517"/>
                <a:gd name="T7" fmla="*/ 276 h 276"/>
                <a:gd name="T8" fmla="*/ 2149 w 2517"/>
                <a:gd name="T9" fmla="*/ 276 h 276"/>
                <a:gd name="T10" fmla="*/ 214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54747D69-589D-40D4-AFE7-5886A6231691}"/>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5" name="Freeform 13">
              <a:extLst>
                <a:ext uri="{FF2B5EF4-FFF2-40B4-BE49-F238E27FC236}">
                  <a16:creationId xmlns:a16="http://schemas.microsoft.com/office/drawing/2014/main" id="{FB3D2813-2801-4312-96FE-49F9E1CC0FBF}"/>
                </a:ext>
              </a:extLst>
            </p:cNvPr>
            <p:cNvSpPr>
              <a:spLocks/>
            </p:cNvSpPr>
            <p:nvPr/>
          </p:nvSpPr>
          <p:spPr bwMode="hidden">
            <a:xfrm>
              <a:off x="5030" y="3151"/>
              <a:ext cx="728" cy="240"/>
            </a:xfrm>
            <a:custGeom>
              <a:avLst/>
              <a:gdLst>
                <a:gd name="T0" fmla="*/ 718 w 729"/>
                <a:gd name="T1" fmla="*/ 240 h 240"/>
                <a:gd name="T2" fmla="*/ 0 w 729"/>
                <a:gd name="T3" fmla="*/ 0 h 240"/>
                <a:gd name="T4" fmla="*/ 0 w 729"/>
                <a:gd name="T5" fmla="*/ 6 h 240"/>
                <a:gd name="T6" fmla="*/ 718 w 729"/>
                <a:gd name="T7" fmla="*/ 240 h 240"/>
                <a:gd name="T8" fmla="*/ 71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831AF372-A18D-4659-A737-12FA1A1C2A6E}"/>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7" name="Freeform 15">
              <a:extLst>
                <a:ext uri="{FF2B5EF4-FFF2-40B4-BE49-F238E27FC236}">
                  <a16:creationId xmlns:a16="http://schemas.microsoft.com/office/drawing/2014/main" id="{99D1AFCF-B537-47B8-9464-91DBD470F2CA}"/>
                </a:ext>
              </a:extLst>
            </p:cNvPr>
            <p:cNvSpPr>
              <a:spLocks/>
            </p:cNvSpPr>
            <p:nvPr/>
          </p:nvSpPr>
          <p:spPr bwMode="hidden">
            <a:xfrm>
              <a:off x="5030" y="3049"/>
              <a:ext cx="728" cy="318"/>
            </a:xfrm>
            <a:custGeom>
              <a:avLst/>
              <a:gdLst>
                <a:gd name="T0" fmla="*/ 718 w 729"/>
                <a:gd name="T1" fmla="*/ 318 h 318"/>
                <a:gd name="T2" fmla="*/ 718 w 729"/>
                <a:gd name="T3" fmla="*/ 312 h 318"/>
                <a:gd name="T4" fmla="*/ 0 w 729"/>
                <a:gd name="T5" fmla="*/ 0 h 318"/>
                <a:gd name="T6" fmla="*/ 0 w 729"/>
                <a:gd name="T7" fmla="*/ 54 h 318"/>
                <a:gd name="T8" fmla="*/ 718 w 729"/>
                <a:gd name="T9" fmla="*/ 318 h 318"/>
                <a:gd name="T10" fmla="*/ 71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E42D145A-3FA9-4848-95D4-FB40130E2F02}"/>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9" name="Freeform 17">
              <a:extLst>
                <a:ext uri="{FF2B5EF4-FFF2-40B4-BE49-F238E27FC236}">
                  <a16:creationId xmlns:a16="http://schemas.microsoft.com/office/drawing/2014/main" id="{8630B7C5-E3D1-40CD-8ED1-351D43DA9026}"/>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0" name="Freeform 18">
              <a:extLst>
                <a:ext uri="{FF2B5EF4-FFF2-40B4-BE49-F238E27FC236}">
                  <a16:creationId xmlns:a16="http://schemas.microsoft.com/office/drawing/2014/main" id="{546D891D-6935-4FC0-8B9F-5F135F308BAA}"/>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21" name="Freeform 19">
              <a:extLst>
                <a:ext uri="{FF2B5EF4-FFF2-40B4-BE49-F238E27FC236}">
                  <a16:creationId xmlns:a16="http://schemas.microsoft.com/office/drawing/2014/main" id="{FB42966B-CCD3-464A-AE11-F6BB6F2FE54B}"/>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2AE0FF78-2D7A-4E62-94FA-B1F1576C0013}"/>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3" name="Freeform 21">
              <a:extLst>
                <a:ext uri="{FF2B5EF4-FFF2-40B4-BE49-F238E27FC236}">
                  <a16:creationId xmlns:a16="http://schemas.microsoft.com/office/drawing/2014/main" id="{41A5250E-3411-4943-B674-E491C98FA44E}"/>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15EA0C38-3066-4EBB-9DD9-990C05C6F644}"/>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5" name="Freeform 23">
              <a:extLst>
                <a:ext uri="{FF2B5EF4-FFF2-40B4-BE49-F238E27FC236}">
                  <a16:creationId xmlns:a16="http://schemas.microsoft.com/office/drawing/2014/main" id="{C8E42973-1D6D-4BF0-B1EA-62698EFB6D3F}"/>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26" name="Freeform 24">
              <a:extLst>
                <a:ext uri="{FF2B5EF4-FFF2-40B4-BE49-F238E27FC236}">
                  <a16:creationId xmlns:a16="http://schemas.microsoft.com/office/drawing/2014/main" id="{BDA05CEA-BF9C-4E16-940E-FB938BF9C87C}"/>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27" name="Freeform 25">
              <a:extLst>
                <a:ext uri="{FF2B5EF4-FFF2-40B4-BE49-F238E27FC236}">
                  <a16:creationId xmlns:a16="http://schemas.microsoft.com/office/drawing/2014/main" id="{22051225-ABFE-4618-B294-C3E54AF76D21}"/>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325D8F8D-1AE7-450E-8224-AF621617ACC1}"/>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9" name="Freeform 27">
              <a:extLst>
                <a:ext uri="{FF2B5EF4-FFF2-40B4-BE49-F238E27FC236}">
                  <a16:creationId xmlns:a16="http://schemas.microsoft.com/office/drawing/2014/main" id="{4D6A4991-ABFE-453A-BA97-7C24CEED1D2F}"/>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0" name="Freeform 28">
              <a:extLst>
                <a:ext uri="{FF2B5EF4-FFF2-40B4-BE49-F238E27FC236}">
                  <a16:creationId xmlns:a16="http://schemas.microsoft.com/office/drawing/2014/main" id="{A6CD2D63-140D-48A1-8568-539FE430CF3D}"/>
                </a:ext>
              </a:extLst>
            </p:cNvPr>
            <p:cNvSpPr>
              <a:spLocks/>
            </p:cNvSpPr>
            <p:nvPr/>
          </p:nvSpPr>
          <p:spPr bwMode="hidden">
            <a:xfrm>
              <a:off x="5698" y="653"/>
              <a:ext cx="60" cy="311"/>
            </a:xfrm>
            <a:custGeom>
              <a:avLst/>
              <a:gdLst>
                <a:gd name="T0" fmla="*/ 0 w 60"/>
                <a:gd name="T1" fmla="*/ 144 h 312"/>
                <a:gd name="T2" fmla="*/ 60 w 60"/>
                <a:gd name="T3" fmla="*/ 30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22963F6E-E747-4D15-BC2C-2EA8600F026F}"/>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2" name="Freeform 30">
              <a:extLst>
                <a:ext uri="{FF2B5EF4-FFF2-40B4-BE49-F238E27FC236}">
                  <a16:creationId xmlns:a16="http://schemas.microsoft.com/office/drawing/2014/main" id="{D89ED2EF-AC10-4684-B580-182983C02676}"/>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DDACC7F6-9830-4819-A8C5-A908A4A87E95}"/>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4" name="Freeform 32">
              <a:extLst>
                <a:ext uri="{FF2B5EF4-FFF2-40B4-BE49-F238E27FC236}">
                  <a16:creationId xmlns:a16="http://schemas.microsoft.com/office/drawing/2014/main" id="{DB11A768-70E7-4517-A6FB-D2B2192D9C57}"/>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35" name="Freeform 33">
              <a:extLst>
                <a:ext uri="{FF2B5EF4-FFF2-40B4-BE49-F238E27FC236}">
                  <a16:creationId xmlns:a16="http://schemas.microsoft.com/office/drawing/2014/main" id="{23434A5A-AED6-454C-BE83-7ABCF5870CDA}"/>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6" name="Freeform 34">
              <a:extLst>
                <a:ext uri="{FF2B5EF4-FFF2-40B4-BE49-F238E27FC236}">
                  <a16:creationId xmlns:a16="http://schemas.microsoft.com/office/drawing/2014/main" id="{D0244609-A2D0-49DA-B8BE-A2B8A5150D12}"/>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7" name="Freeform 35">
              <a:extLst>
                <a:ext uri="{FF2B5EF4-FFF2-40B4-BE49-F238E27FC236}">
                  <a16:creationId xmlns:a16="http://schemas.microsoft.com/office/drawing/2014/main" id="{FEDFD89F-2EA4-472F-A314-ADAFBCB11B89}"/>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8" name="Freeform 36">
              <a:extLst>
                <a:ext uri="{FF2B5EF4-FFF2-40B4-BE49-F238E27FC236}">
                  <a16:creationId xmlns:a16="http://schemas.microsoft.com/office/drawing/2014/main" id="{CE54D425-1AFB-4DA8-A536-03018EEBF9C9}"/>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9" name="Freeform 37">
              <a:extLst>
                <a:ext uri="{FF2B5EF4-FFF2-40B4-BE49-F238E27FC236}">
                  <a16:creationId xmlns:a16="http://schemas.microsoft.com/office/drawing/2014/main" id="{CE2E4442-68DC-4927-ABCC-E7E6807CB10A}"/>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0" name="Freeform 38">
              <a:extLst>
                <a:ext uri="{FF2B5EF4-FFF2-40B4-BE49-F238E27FC236}">
                  <a16:creationId xmlns:a16="http://schemas.microsoft.com/office/drawing/2014/main" id="{609E3AF8-D417-4C72-86B8-BCFBF20B5164}"/>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41" name="Group 39">
              <a:extLst>
                <a:ext uri="{FF2B5EF4-FFF2-40B4-BE49-F238E27FC236}">
                  <a16:creationId xmlns:a16="http://schemas.microsoft.com/office/drawing/2014/main" id="{2B1E3E01-6F13-47B8-B0CF-1518C77ADDD0}"/>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AA66EB64-1E49-411D-99FA-928949075BE6}"/>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3" name="Freeform 41">
                <a:extLst>
                  <a:ext uri="{FF2B5EF4-FFF2-40B4-BE49-F238E27FC236}">
                    <a16:creationId xmlns:a16="http://schemas.microsoft.com/office/drawing/2014/main" id="{6F5D0855-20E4-4AF6-8867-9028EC372CC7}"/>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A633BD2E-13AE-49F2-9EB4-DDBA0AA13D7F}"/>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950DF6D7-8FA4-41FD-A204-CFF1926DF706}"/>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BE75A87F-B4ED-4816-86D9-2FF77F3AEA87}"/>
              </a:ext>
            </a:extLst>
          </p:cNvPr>
          <p:cNvSpPr>
            <a:spLocks noGrp="1" noChangeArrowheads="1"/>
          </p:cNvSpPr>
          <p:nvPr>
            <p:ph type="sldNum" sz="quarter" idx="12"/>
          </p:nvPr>
        </p:nvSpPr>
        <p:spPr/>
        <p:txBody>
          <a:bodyPr/>
          <a:lstStyle>
            <a:lvl1pPr>
              <a:defRPr smtClean="0"/>
            </a:lvl1pPr>
          </a:lstStyle>
          <a:p>
            <a:pPr>
              <a:defRPr/>
            </a:pPr>
            <a:fld id="{1552997F-2F87-460A-B38A-BC5EF7FD5B35}" type="slidenum">
              <a:rPr lang="en-US" altLang="en-US"/>
              <a:pPr>
                <a:defRPr/>
              </a:pPr>
              <a:t>‹#›</a:t>
            </a:fld>
            <a:endParaRPr lang="en-US" altLang="en-US"/>
          </a:p>
        </p:txBody>
      </p:sp>
    </p:spTree>
    <p:extLst>
      <p:ext uri="{BB962C8B-B14F-4D97-AF65-F5344CB8AC3E}">
        <p14:creationId xmlns:p14="http://schemas.microsoft.com/office/powerpoint/2010/main" val="204631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A0CA2F7F-9D55-4F14-AAEC-126C6FDC12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FADB1D1C-72BC-4768-8D5F-D11B2A5912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5F13A529-F957-4767-AE50-6DC5A74DE668}"/>
              </a:ext>
            </a:extLst>
          </p:cNvPr>
          <p:cNvSpPr>
            <a:spLocks noGrp="1" noChangeArrowheads="1"/>
          </p:cNvSpPr>
          <p:nvPr>
            <p:ph type="sldNum" sz="quarter" idx="12"/>
          </p:nvPr>
        </p:nvSpPr>
        <p:spPr>
          <a:ln/>
        </p:spPr>
        <p:txBody>
          <a:bodyPr/>
          <a:lstStyle>
            <a:lvl1pPr>
              <a:defRPr/>
            </a:lvl1pPr>
          </a:lstStyle>
          <a:p>
            <a:pPr>
              <a:defRPr/>
            </a:pPr>
            <a:fld id="{F24D2AA5-F086-4B86-96F6-38916632C3D0}" type="slidenum">
              <a:rPr lang="en-US" altLang="en-US"/>
              <a:pPr>
                <a:defRPr/>
              </a:pPr>
              <a:t>‹#›</a:t>
            </a:fld>
            <a:endParaRPr lang="en-US" altLang="en-US"/>
          </a:p>
        </p:txBody>
      </p:sp>
    </p:spTree>
    <p:extLst>
      <p:ext uri="{BB962C8B-B14F-4D97-AF65-F5344CB8AC3E}">
        <p14:creationId xmlns:p14="http://schemas.microsoft.com/office/powerpoint/2010/main" val="338437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8986CBEE-1C99-483C-A796-8CC7A3CAC7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50FC302-B2DA-4367-95C4-9B5AB1F145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9F713B77-D354-44F9-8B48-3148D6B0514D}"/>
              </a:ext>
            </a:extLst>
          </p:cNvPr>
          <p:cNvSpPr>
            <a:spLocks noGrp="1" noChangeArrowheads="1"/>
          </p:cNvSpPr>
          <p:nvPr>
            <p:ph type="sldNum" sz="quarter" idx="12"/>
          </p:nvPr>
        </p:nvSpPr>
        <p:spPr>
          <a:ln/>
        </p:spPr>
        <p:txBody>
          <a:bodyPr/>
          <a:lstStyle>
            <a:lvl1pPr>
              <a:defRPr/>
            </a:lvl1pPr>
          </a:lstStyle>
          <a:p>
            <a:pPr>
              <a:defRPr/>
            </a:pPr>
            <a:fld id="{588642F5-0435-4848-9DD3-35FD52E92DDF}" type="slidenum">
              <a:rPr lang="en-US" altLang="en-US"/>
              <a:pPr>
                <a:defRPr/>
              </a:pPr>
              <a:t>‹#›</a:t>
            </a:fld>
            <a:endParaRPr lang="en-US" altLang="en-US"/>
          </a:p>
        </p:txBody>
      </p:sp>
    </p:spTree>
    <p:extLst>
      <p:ext uri="{BB962C8B-B14F-4D97-AF65-F5344CB8AC3E}">
        <p14:creationId xmlns:p14="http://schemas.microsoft.com/office/powerpoint/2010/main" val="3490818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44">
            <a:extLst>
              <a:ext uri="{FF2B5EF4-FFF2-40B4-BE49-F238E27FC236}">
                <a16:creationId xmlns:a16="http://schemas.microsoft.com/office/drawing/2014/main" id="{6F54C6B7-F829-42DC-BA01-204FC71236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8955FFA7-C136-4F2F-A9CC-3A43C77A1B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605355E1-A8DF-471E-82A4-87C4296DA73F}"/>
              </a:ext>
            </a:extLst>
          </p:cNvPr>
          <p:cNvSpPr>
            <a:spLocks noGrp="1" noChangeArrowheads="1"/>
          </p:cNvSpPr>
          <p:nvPr>
            <p:ph type="sldNum" sz="quarter" idx="12"/>
          </p:nvPr>
        </p:nvSpPr>
        <p:spPr>
          <a:ln/>
        </p:spPr>
        <p:txBody>
          <a:bodyPr/>
          <a:lstStyle>
            <a:lvl1pPr>
              <a:defRPr/>
            </a:lvl1pPr>
          </a:lstStyle>
          <a:p>
            <a:pPr>
              <a:defRPr/>
            </a:pPr>
            <a:fld id="{EA15331E-49F9-4D49-8C25-FF2420F184AE}" type="slidenum">
              <a:rPr lang="en-US" altLang="en-US"/>
              <a:pPr>
                <a:defRPr/>
              </a:pPr>
              <a:t>‹#›</a:t>
            </a:fld>
            <a:endParaRPr lang="en-US" altLang="en-US"/>
          </a:p>
        </p:txBody>
      </p:sp>
    </p:spTree>
    <p:extLst>
      <p:ext uri="{BB962C8B-B14F-4D97-AF65-F5344CB8AC3E}">
        <p14:creationId xmlns:p14="http://schemas.microsoft.com/office/powerpoint/2010/main" val="157752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076AE3F7-5CF3-4F24-8005-CD1838A218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EC26923-477D-43C2-8050-69558879D2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DC3F4A00-27CF-4029-91C7-672482A83968}"/>
              </a:ext>
            </a:extLst>
          </p:cNvPr>
          <p:cNvSpPr>
            <a:spLocks noGrp="1" noChangeArrowheads="1"/>
          </p:cNvSpPr>
          <p:nvPr>
            <p:ph type="sldNum" sz="quarter" idx="12"/>
          </p:nvPr>
        </p:nvSpPr>
        <p:spPr>
          <a:ln/>
        </p:spPr>
        <p:txBody>
          <a:bodyPr/>
          <a:lstStyle>
            <a:lvl1pPr>
              <a:defRPr/>
            </a:lvl1pPr>
          </a:lstStyle>
          <a:p>
            <a:pPr>
              <a:defRPr/>
            </a:pPr>
            <a:fld id="{A22D57AD-C806-42D0-851D-F0A974651253}" type="slidenum">
              <a:rPr lang="en-US" altLang="en-US"/>
              <a:pPr>
                <a:defRPr/>
              </a:pPr>
              <a:t>‹#›</a:t>
            </a:fld>
            <a:endParaRPr lang="en-US" altLang="en-US"/>
          </a:p>
        </p:txBody>
      </p:sp>
    </p:spTree>
    <p:extLst>
      <p:ext uri="{BB962C8B-B14F-4D97-AF65-F5344CB8AC3E}">
        <p14:creationId xmlns:p14="http://schemas.microsoft.com/office/powerpoint/2010/main" val="323790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B3E4F862-D1B7-42F5-83D5-E0F374D250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F1F8BF16-DC36-4229-B766-5965DB8F75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B5B2B5B5-DBA6-42AA-AA0C-C53D9A5AD476}"/>
              </a:ext>
            </a:extLst>
          </p:cNvPr>
          <p:cNvSpPr>
            <a:spLocks noGrp="1" noChangeArrowheads="1"/>
          </p:cNvSpPr>
          <p:nvPr>
            <p:ph type="sldNum" sz="quarter" idx="12"/>
          </p:nvPr>
        </p:nvSpPr>
        <p:spPr>
          <a:ln/>
        </p:spPr>
        <p:txBody>
          <a:bodyPr/>
          <a:lstStyle>
            <a:lvl1pPr>
              <a:defRPr/>
            </a:lvl1pPr>
          </a:lstStyle>
          <a:p>
            <a:pPr>
              <a:defRPr/>
            </a:pPr>
            <a:fld id="{BF0FDF19-8B5B-4AB7-BEC9-CE1218F17A0E}" type="slidenum">
              <a:rPr lang="en-US" altLang="en-US"/>
              <a:pPr>
                <a:defRPr/>
              </a:pPr>
              <a:t>‹#›</a:t>
            </a:fld>
            <a:endParaRPr lang="en-US" altLang="en-US"/>
          </a:p>
        </p:txBody>
      </p:sp>
    </p:spTree>
    <p:extLst>
      <p:ext uri="{BB962C8B-B14F-4D97-AF65-F5344CB8AC3E}">
        <p14:creationId xmlns:p14="http://schemas.microsoft.com/office/powerpoint/2010/main" val="423819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50678CEE-392A-4148-8F89-6C155F02C3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1EF5CABA-C114-4F75-B66B-CFFF32B5DB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AAE0BA90-868A-475B-8874-863E3BBF90A9}"/>
              </a:ext>
            </a:extLst>
          </p:cNvPr>
          <p:cNvSpPr>
            <a:spLocks noGrp="1" noChangeArrowheads="1"/>
          </p:cNvSpPr>
          <p:nvPr>
            <p:ph type="sldNum" sz="quarter" idx="12"/>
          </p:nvPr>
        </p:nvSpPr>
        <p:spPr>
          <a:ln/>
        </p:spPr>
        <p:txBody>
          <a:bodyPr/>
          <a:lstStyle>
            <a:lvl1pPr>
              <a:defRPr/>
            </a:lvl1pPr>
          </a:lstStyle>
          <a:p>
            <a:pPr>
              <a:defRPr/>
            </a:pPr>
            <a:fld id="{B04A2887-133F-40E0-A9CC-3FAAA5395FC7}" type="slidenum">
              <a:rPr lang="en-US" altLang="en-US"/>
              <a:pPr>
                <a:defRPr/>
              </a:pPr>
              <a:t>‹#›</a:t>
            </a:fld>
            <a:endParaRPr lang="en-US" altLang="en-US"/>
          </a:p>
        </p:txBody>
      </p:sp>
    </p:spTree>
    <p:extLst>
      <p:ext uri="{BB962C8B-B14F-4D97-AF65-F5344CB8AC3E}">
        <p14:creationId xmlns:p14="http://schemas.microsoft.com/office/powerpoint/2010/main" val="30768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57DFBD9D-6997-4B4D-9B90-6B14B0703E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F1B2E63-31F9-4274-BF5F-58A81433C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48587E3E-202A-4909-8D60-F0ED1C991835}"/>
              </a:ext>
            </a:extLst>
          </p:cNvPr>
          <p:cNvSpPr>
            <a:spLocks noGrp="1" noChangeArrowheads="1"/>
          </p:cNvSpPr>
          <p:nvPr>
            <p:ph type="sldNum" sz="quarter" idx="12"/>
          </p:nvPr>
        </p:nvSpPr>
        <p:spPr>
          <a:ln/>
        </p:spPr>
        <p:txBody>
          <a:bodyPr/>
          <a:lstStyle>
            <a:lvl1pPr>
              <a:defRPr/>
            </a:lvl1pPr>
          </a:lstStyle>
          <a:p>
            <a:pPr>
              <a:defRPr/>
            </a:pPr>
            <a:fld id="{D0CFCB81-64F2-4988-84D7-3B50831BFB14}" type="slidenum">
              <a:rPr lang="en-US" altLang="en-US"/>
              <a:pPr>
                <a:defRPr/>
              </a:pPr>
              <a:t>‹#›</a:t>
            </a:fld>
            <a:endParaRPr lang="en-US" altLang="en-US"/>
          </a:p>
        </p:txBody>
      </p:sp>
    </p:spTree>
    <p:extLst>
      <p:ext uri="{BB962C8B-B14F-4D97-AF65-F5344CB8AC3E}">
        <p14:creationId xmlns:p14="http://schemas.microsoft.com/office/powerpoint/2010/main" val="369889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75FD7C70-58D5-4B56-A843-E829FCF72C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AA5E01C5-C769-4C35-A12D-E270E792D8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1520B111-318E-4AF1-AACB-531D92C60AEB}"/>
              </a:ext>
            </a:extLst>
          </p:cNvPr>
          <p:cNvSpPr>
            <a:spLocks noGrp="1" noChangeArrowheads="1"/>
          </p:cNvSpPr>
          <p:nvPr>
            <p:ph type="sldNum" sz="quarter" idx="12"/>
          </p:nvPr>
        </p:nvSpPr>
        <p:spPr>
          <a:ln/>
        </p:spPr>
        <p:txBody>
          <a:bodyPr/>
          <a:lstStyle>
            <a:lvl1pPr>
              <a:defRPr/>
            </a:lvl1pPr>
          </a:lstStyle>
          <a:p>
            <a:pPr>
              <a:defRPr/>
            </a:pPr>
            <a:fld id="{7679EC67-81B2-41D7-9E4A-CBB94AF236A7}" type="slidenum">
              <a:rPr lang="en-US" altLang="en-US"/>
              <a:pPr>
                <a:defRPr/>
              </a:pPr>
              <a:t>‹#›</a:t>
            </a:fld>
            <a:endParaRPr lang="en-US" altLang="en-US"/>
          </a:p>
        </p:txBody>
      </p:sp>
    </p:spTree>
    <p:extLst>
      <p:ext uri="{BB962C8B-B14F-4D97-AF65-F5344CB8AC3E}">
        <p14:creationId xmlns:p14="http://schemas.microsoft.com/office/powerpoint/2010/main" val="269700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4366CE5A-A323-4469-84C9-E153A6FFA25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43ADE492-0473-43A1-AD81-540579A99D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E9B7036C-9A58-471A-922E-E4C2D4B83EB3}"/>
              </a:ext>
            </a:extLst>
          </p:cNvPr>
          <p:cNvSpPr>
            <a:spLocks noGrp="1" noChangeArrowheads="1"/>
          </p:cNvSpPr>
          <p:nvPr>
            <p:ph type="sldNum" sz="quarter" idx="12"/>
          </p:nvPr>
        </p:nvSpPr>
        <p:spPr>
          <a:ln/>
        </p:spPr>
        <p:txBody>
          <a:bodyPr/>
          <a:lstStyle>
            <a:lvl1pPr>
              <a:defRPr/>
            </a:lvl1pPr>
          </a:lstStyle>
          <a:p>
            <a:pPr>
              <a:defRPr/>
            </a:pPr>
            <a:fld id="{1F0AE660-3968-4276-8B34-BC272DCA6DFE}" type="slidenum">
              <a:rPr lang="en-US" altLang="en-US"/>
              <a:pPr>
                <a:defRPr/>
              </a:pPr>
              <a:t>‹#›</a:t>
            </a:fld>
            <a:endParaRPr lang="en-US" altLang="en-US"/>
          </a:p>
        </p:txBody>
      </p:sp>
    </p:spTree>
    <p:extLst>
      <p:ext uri="{BB962C8B-B14F-4D97-AF65-F5344CB8AC3E}">
        <p14:creationId xmlns:p14="http://schemas.microsoft.com/office/powerpoint/2010/main" val="20272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62C4512F-7A81-4B3B-B34F-BE296EAF5AA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8A009D7F-482E-4C7F-8807-F2B562187F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B12C51CE-3033-4655-94A4-E1833645B93C}"/>
              </a:ext>
            </a:extLst>
          </p:cNvPr>
          <p:cNvSpPr>
            <a:spLocks noGrp="1" noChangeArrowheads="1"/>
          </p:cNvSpPr>
          <p:nvPr>
            <p:ph type="sldNum" sz="quarter" idx="12"/>
          </p:nvPr>
        </p:nvSpPr>
        <p:spPr>
          <a:ln/>
        </p:spPr>
        <p:txBody>
          <a:bodyPr/>
          <a:lstStyle>
            <a:lvl1pPr>
              <a:defRPr/>
            </a:lvl1pPr>
          </a:lstStyle>
          <a:p>
            <a:pPr>
              <a:defRPr/>
            </a:pPr>
            <a:fld id="{CF77B7A2-ED69-455C-96FA-37E1D81D2C5C}" type="slidenum">
              <a:rPr lang="en-US" altLang="en-US"/>
              <a:pPr>
                <a:defRPr/>
              </a:pPr>
              <a:t>‹#›</a:t>
            </a:fld>
            <a:endParaRPr lang="en-US" altLang="en-US"/>
          </a:p>
        </p:txBody>
      </p:sp>
    </p:spTree>
    <p:extLst>
      <p:ext uri="{BB962C8B-B14F-4D97-AF65-F5344CB8AC3E}">
        <p14:creationId xmlns:p14="http://schemas.microsoft.com/office/powerpoint/2010/main" val="253035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28BAD005-7E2B-4406-B919-E448B68111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0DFC1A64-86FF-4A08-9C8A-1A420D8460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2739DD49-69DF-472F-972C-5B5F1FF5FC96}"/>
              </a:ext>
            </a:extLst>
          </p:cNvPr>
          <p:cNvSpPr>
            <a:spLocks noGrp="1" noChangeArrowheads="1"/>
          </p:cNvSpPr>
          <p:nvPr>
            <p:ph type="sldNum" sz="quarter" idx="12"/>
          </p:nvPr>
        </p:nvSpPr>
        <p:spPr>
          <a:ln/>
        </p:spPr>
        <p:txBody>
          <a:bodyPr/>
          <a:lstStyle>
            <a:lvl1pPr>
              <a:defRPr/>
            </a:lvl1pPr>
          </a:lstStyle>
          <a:p>
            <a:pPr>
              <a:defRPr/>
            </a:pPr>
            <a:fld id="{64752BFF-DAA8-46FF-93AF-18F6C7BEC370}" type="slidenum">
              <a:rPr lang="en-US" altLang="en-US"/>
              <a:pPr>
                <a:defRPr/>
              </a:pPr>
              <a:t>‹#›</a:t>
            </a:fld>
            <a:endParaRPr lang="en-US" altLang="en-US"/>
          </a:p>
        </p:txBody>
      </p:sp>
    </p:spTree>
    <p:extLst>
      <p:ext uri="{BB962C8B-B14F-4D97-AF65-F5344CB8AC3E}">
        <p14:creationId xmlns:p14="http://schemas.microsoft.com/office/powerpoint/2010/main" val="67490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9E2FBD59-E450-45FB-B0BE-6C264A9290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33822A6-7135-4C26-8068-EE6D85F635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6E35C12C-8899-4270-A233-81E877B6BA9D}"/>
              </a:ext>
            </a:extLst>
          </p:cNvPr>
          <p:cNvSpPr>
            <a:spLocks noGrp="1" noChangeArrowheads="1"/>
          </p:cNvSpPr>
          <p:nvPr>
            <p:ph type="sldNum" sz="quarter" idx="12"/>
          </p:nvPr>
        </p:nvSpPr>
        <p:spPr>
          <a:ln/>
        </p:spPr>
        <p:txBody>
          <a:bodyPr/>
          <a:lstStyle>
            <a:lvl1pPr>
              <a:defRPr/>
            </a:lvl1pPr>
          </a:lstStyle>
          <a:p>
            <a:pPr>
              <a:defRPr/>
            </a:pPr>
            <a:fld id="{DC33405D-F6A1-443E-B59A-CC53F223C93F}" type="slidenum">
              <a:rPr lang="en-US" altLang="en-US"/>
              <a:pPr>
                <a:defRPr/>
              </a:pPr>
              <a:t>‹#›</a:t>
            </a:fld>
            <a:endParaRPr lang="en-US" altLang="en-US"/>
          </a:p>
        </p:txBody>
      </p:sp>
    </p:spTree>
    <p:extLst>
      <p:ext uri="{BB962C8B-B14F-4D97-AF65-F5344CB8AC3E}">
        <p14:creationId xmlns:p14="http://schemas.microsoft.com/office/powerpoint/2010/main" val="19516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A2781E4-97D5-40A4-ADB7-39D1F10B89A3}"/>
              </a:ext>
            </a:extLst>
          </p:cNvPr>
          <p:cNvGrpSpPr>
            <a:grpSpLocks/>
          </p:cNvGrpSpPr>
          <p:nvPr/>
        </p:nvGrpSpPr>
        <p:grpSpPr bwMode="auto">
          <a:xfrm>
            <a:off x="0" y="0"/>
            <a:ext cx="9144000" cy="6856413"/>
            <a:chOff x="0" y="0"/>
            <a:chExt cx="5760" cy="4319"/>
          </a:xfrm>
        </p:grpSpPr>
        <p:sp>
          <p:nvSpPr>
            <p:cNvPr id="4099" name="Freeform 3">
              <a:extLst>
                <a:ext uri="{FF2B5EF4-FFF2-40B4-BE49-F238E27FC236}">
                  <a16:creationId xmlns:a16="http://schemas.microsoft.com/office/drawing/2014/main" id="{411F818A-9009-4ACA-B149-95A63A790101}"/>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100" name="Freeform 4">
              <a:extLst>
                <a:ext uri="{FF2B5EF4-FFF2-40B4-BE49-F238E27FC236}">
                  <a16:creationId xmlns:a16="http://schemas.microsoft.com/office/drawing/2014/main" id="{51693654-3C65-4F64-8F9F-222BE8B1CE41}"/>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01" name="Freeform 5">
              <a:extLst>
                <a:ext uri="{FF2B5EF4-FFF2-40B4-BE49-F238E27FC236}">
                  <a16:creationId xmlns:a16="http://schemas.microsoft.com/office/drawing/2014/main" id="{9918BD09-D4D4-467A-BB70-8448B1405BA3}"/>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035" name="Freeform 6">
              <a:extLst>
                <a:ext uri="{FF2B5EF4-FFF2-40B4-BE49-F238E27FC236}">
                  <a16:creationId xmlns:a16="http://schemas.microsoft.com/office/drawing/2014/main" id="{2079BFC2-F917-44AE-B0E5-4051ECDE57AC}"/>
                </a:ext>
              </a:extLst>
            </p:cNvPr>
            <p:cNvSpPr>
              <a:spLocks/>
            </p:cNvSpPr>
            <p:nvPr/>
          </p:nvSpPr>
          <p:spPr bwMode="hidden">
            <a:xfrm>
              <a:off x="4038" y="3577"/>
              <a:ext cx="1720" cy="65"/>
            </a:xfrm>
            <a:custGeom>
              <a:avLst/>
              <a:gdLst>
                <a:gd name="T0" fmla="*/ 1700 w 1722"/>
                <a:gd name="T1" fmla="*/ 55 h 66"/>
                <a:gd name="T2" fmla="*/ 1700 w 1722"/>
                <a:gd name="T3" fmla="*/ 49 h 66"/>
                <a:gd name="T4" fmla="*/ 0 w 1722"/>
                <a:gd name="T5" fmla="*/ 0 h 66"/>
                <a:gd name="T6" fmla="*/ 0 w 1722"/>
                <a:gd name="T7" fmla="*/ 37 h 66"/>
                <a:gd name="T8" fmla="*/ 1700 w 1722"/>
                <a:gd name="T9" fmla="*/ 55 h 66"/>
                <a:gd name="T10" fmla="*/ 1700 w 1722"/>
                <a:gd name="T11" fmla="*/ 5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 name="Freeform 7">
              <a:extLst>
                <a:ext uri="{FF2B5EF4-FFF2-40B4-BE49-F238E27FC236}">
                  <a16:creationId xmlns:a16="http://schemas.microsoft.com/office/drawing/2014/main" id="{64249F9B-802D-4E30-B4C8-9BCE7C8E3BE5}"/>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37" name="Freeform 8">
              <a:extLst>
                <a:ext uri="{FF2B5EF4-FFF2-40B4-BE49-F238E27FC236}">
                  <a16:creationId xmlns:a16="http://schemas.microsoft.com/office/drawing/2014/main" id="{4E78E192-9912-41C7-A79C-283C2FA3A363}"/>
                </a:ext>
              </a:extLst>
            </p:cNvPr>
            <p:cNvSpPr>
              <a:spLocks/>
            </p:cNvSpPr>
            <p:nvPr/>
          </p:nvSpPr>
          <p:spPr bwMode="hidden">
            <a:xfrm>
              <a:off x="4784" y="3702"/>
              <a:ext cx="974" cy="101"/>
            </a:xfrm>
            <a:custGeom>
              <a:avLst/>
              <a:gdLst>
                <a:gd name="T0" fmla="*/ 964 w 975"/>
                <a:gd name="T1" fmla="*/ 48 h 101"/>
                <a:gd name="T2" fmla="*/ 964 w 975"/>
                <a:gd name="T3" fmla="*/ 0 h 101"/>
                <a:gd name="T4" fmla="*/ 0 w 975"/>
                <a:gd name="T5" fmla="*/ 24 h 101"/>
                <a:gd name="T6" fmla="*/ 0 w 975"/>
                <a:gd name="T7" fmla="*/ 101 h 101"/>
                <a:gd name="T8" fmla="*/ 964 w 975"/>
                <a:gd name="T9" fmla="*/ 48 h 101"/>
                <a:gd name="T10" fmla="*/ 96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E7885BA4-F025-41B1-8772-4A0E8C1A5229}"/>
                </a:ext>
              </a:extLst>
            </p:cNvPr>
            <p:cNvSpPr>
              <a:spLocks/>
            </p:cNvSpPr>
            <p:nvPr/>
          </p:nvSpPr>
          <p:spPr bwMode="hidden">
            <a:xfrm>
              <a:off x="3619" y="3815"/>
              <a:ext cx="2139" cy="198"/>
            </a:xfrm>
            <a:custGeom>
              <a:avLst/>
              <a:gdLst>
                <a:gd name="T0" fmla="*/ 2119 w 2141"/>
                <a:gd name="T1" fmla="*/ 0 h 198"/>
                <a:gd name="T2" fmla="*/ 0 w 2141"/>
                <a:gd name="T3" fmla="*/ 156 h 198"/>
                <a:gd name="T4" fmla="*/ 0 w 2141"/>
                <a:gd name="T5" fmla="*/ 198 h 198"/>
                <a:gd name="T6" fmla="*/ 2119 w 2141"/>
                <a:gd name="T7" fmla="*/ 0 h 198"/>
                <a:gd name="T8" fmla="*/ 211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a:extLst>
                <a:ext uri="{FF2B5EF4-FFF2-40B4-BE49-F238E27FC236}">
                  <a16:creationId xmlns:a16="http://schemas.microsoft.com/office/drawing/2014/main" id="{84B8A9C5-54C2-429B-A446-C25A7C473386}"/>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040" name="Freeform 11">
              <a:extLst>
                <a:ext uri="{FF2B5EF4-FFF2-40B4-BE49-F238E27FC236}">
                  <a16:creationId xmlns:a16="http://schemas.microsoft.com/office/drawing/2014/main" id="{3118EFFF-FABE-4740-B827-EA2C4B9E378D}"/>
                </a:ext>
              </a:extLst>
            </p:cNvPr>
            <p:cNvSpPr>
              <a:spLocks/>
            </p:cNvSpPr>
            <p:nvPr/>
          </p:nvSpPr>
          <p:spPr bwMode="hidden">
            <a:xfrm>
              <a:off x="2097" y="4043"/>
              <a:ext cx="2514" cy="276"/>
            </a:xfrm>
            <a:custGeom>
              <a:avLst/>
              <a:gdLst>
                <a:gd name="T0" fmla="*/ 2149 w 2517"/>
                <a:gd name="T1" fmla="*/ 276 h 276"/>
                <a:gd name="T2" fmla="*/ 2484 w 2517"/>
                <a:gd name="T3" fmla="*/ 204 h 276"/>
                <a:gd name="T4" fmla="*/ 2227 w 2517"/>
                <a:gd name="T5" fmla="*/ 0 h 276"/>
                <a:gd name="T6" fmla="*/ 0 w 2517"/>
                <a:gd name="T7" fmla="*/ 276 h 276"/>
                <a:gd name="T8" fmla="*/ 2149 w 2517"/>
                <a:gd name="T9" fmla="*/ 276 h 276"/>
                <a:gd name="T10" fmla="*/ 214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a:extLst>
                <a:ext uri="{FF2B5EF4-FFF2-40B4-BE49-F238E27FC236}">
                  <a16:creationId xmlns:a16="http://schemas.microsoft.com/office/drawing/2014/main" id="{AC49E03D-47D0-4FFE-997B-6B257BF26666}"/>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042" name="Freeform 13">
              <a:extLst>
                <a:ext uri="{FF2B5EF4-FFF2-40B4-BE49-F238E27FC236}">
                  <a16:creationId xmlns:a16="http://schemas.microsoft.com/office/drawing/2014/main" id="{8559B674-E059-46F4-9F47-0D970257106A}"/>
                </a:ext>
              </a:extLst>
            </p:cNvPr>
            <p:cNvSpPr>
              <a:spLocks/>
            </p:cNvSpPr>
            <p:nvPr/>
          </p:nvSpPr>
          <p:spPr bwMode="hidden">
            <a:xfrm>
              <a:off x="5030" y="3151"/>
              <a:ext cx="728" cy="240"/>
            </a:xfrm>
            <a:custGeom>
              <a:avLst/>
              <a:gdLst>
                <a:gd name="T0" fmla="*/ 718 w 729"/>
                <a:gd name="T1" fmla="*/ 240 h 240"/>
                <a:gd name="T2" fmla="*/ 0 w 729"/>
                <a:gd name="T3" fmla="*/ 0 h 240"/>
                <a:gd name="T4" fmla="*/ 0 w 729"/>
                <a:gd name="T5" fmla="*/ 6 h 240"/>
                <a:gd name="T6" fmla="*/ 718 w 729"/>
                <a:gd name="T7" fmla="*/ 240 h 240"/>
                <a:gd name="T8" fmla="*/ 71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4">
              <a:extLst>
                <a:ext uri="{FF2B5EF4-FFF2-40B4-BE49-F238E27FC236}">
                  <a16:creationId xmlns:a16="http://schemas.microsoft.com/office/drawing/2014/main" id="{E075A4E2-044F-4FA0-9486-DA654C6D455C}"/>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44" name="Freeform 15">
              <a:extLst>
                <a:ext uri="{FF2B5EF4-FFF2-40B4-BE49-F238E27FC236}">
                  <a16:creationId xmlns:a16="http://schemas.microsoft.com/office/drawing/2014/main" id="{F56F7A19-B210-4E28-96C7-E6B4FB4DC885}"/>
                </a:ext>
              </a:extLst>
            </p:cNvPr>
            <p:cNvSpPr>
              <a:spLocks/>
            </p:cNvSpPr>
            <p:nvPr/>
          </p:nvSpPr>
          <p:spPr bwMode="hidden">
            <a:xfrm>
              <a:off x="5030" y="3049"/>
              <a:ext cx="728" cy="318"/>
            </a:xfrm>
            <a:custGeom>
              <a:avLst/>
              <a:gdLst>
                <a:gd name="T0" fmla="*/ 718 w 729"/>
                <a:gd name="T1" fmla="*/ 318 h 318"/>
                <a:gd name="T2" fmla="*/ 718 w 729"/>
                <a:gd name="T3" fmla="*/ 312 h 318"/>
                <a:gd name="T4" fmla="*/ 0 w 729"/>
                <a:gd name="T5" fmla="*/ 0 h 318"/>
                <a:gd name="T6" fmla="*/ 0 w 729"/>
                <a:gd name="T7" fmla="*/ 54 h 318"/>
                <a:gd name="T8" fmla="*/ 718 w 729"/>
                <a:gd name="T9" fmla="*/ 318 h 318"/>
                <a:gd name="T10" fmla="*/ 71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16">
              <a:extLst>
                <a:ext uri="{FF2B5EF4-FFF2-40B4-BE49-F238E27FC236}">
                  <a16:creationId xmlns:a16="http://schemas.microsoft.com/office/drawing/2014/main" id="{45C14808-667E-4CE9-A9F2-A0B05DDC2B0D}"/>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113" name="Freeform 17">
              <a:extLst>
                <a:ext uri="{FF2B5EF4-FFF2-40B4-BE49-F238E27FC236}">
                  <a16:creationId xmlns:a16="http://schemas.microsoft.com/office/drawing/2014/main" id="{A57C05B0-253E-4B14-9AB5-439ACCBAF0BD}"/>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14" name="Freeform 18">
              <a:extLst>
                <a:ext uri="{FF2B5EF4-FFF2-40B4-BE49-F238E27FC236}">
                  <a16:creationId xmlns:a16="http://schemas.microsoft.com/office/drawing/2014/main" id="{7ED7D5C7-8066-46F1-B052-E7BB98F3017D}"/>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1048" name="Freeform 19">
              <a:extLst>
                <a:ext uri="{FF2B5EF4-FFF2-40B4-BE49-F238E27FC236}">
                  <a16:creationId xmlns:a16="http://schemas.microsoft.com/office/drawing/2014/main" id="{C64E4434-9BB1-4C5C-84D3-6F6E51281625}"/>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20">
              <a:extLst>
                <a:ext uri="{FF2B5EF4-FFF2-40B4-BE49-F238E27FC236}">
                  <a16:creationId xmlns:a16="http://schemas.microsoft.com/office/drawing/2014/main" id="{5BC2A810-CE62-40C8-9FA8-05B0F66A15C4}"/>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0" name="Freeform 21">
              <a:extLst>
                <a:ext uri="{FF2B5EF4-FFF2-40B4-BE49-F238E27FC236}">
                  <a16:creationId xmlns:a16="http://schemas.microsoft.com/office/drawing/2014/main" id="{37EDF935-E548-41D3-B2A5-D5BF8F8000BF}"/>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22">
              <a:extLst>
                <a:ext uri="{FF2B5EF4-FFF2-40B4-BE49-F238E27FC236}">
                  <a16:creationId xmlns:a16="http://schemas.microsoft.com/office/drawing/2014/main" id="{3A259858-F776-4B57-8F75-AB399953538D}"/>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19" name="Freeform 23">
              <a:extLst>
                <a:ext uri="{FF2B5EF4-FFF2-40B4-BE49-F238E27FC236}">
                  <a16:creationId xmlns:a16="http://schemas.microsoft.com/office/drawing/2014/main" id="{5D7E69AA-36A4-4718-B8FF-14E81888CE57}"/>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4120" name="Freeform 24">
              <a:extLst>
                <a:ext uri="{FF2B5EF4-FFF2-40B4-BE49-F238E27FC236}">
                  <a16:creationId xmlns:a16="http://schemas.microsoft.com/office/drawing/2014/main" id="{820BF75B-F850-4B7C-A5B5-162925BEEA7A}"/>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1054" name="Freeform 25">
              <a:extLst>
                <a:ext uri="{FF2B5EF4-FFF2-40B4-BE49-F238E27FC236}">
                  <a16:creationId xmlns:a16="http://schemas.microsoft.com/office/drawing/2014/main" id="{23067AEC-FD4E-44BC-8A1E-53344CA5EBFA}"/>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26">
              <a:extLst>
                <a:ext uri="{FF2B5EF4-FFF2-40B4-BE49-F238E27FC236}">
                  <a16:creationId xmlns:a16="http://schemas.microsoft.com/office/drawing/2014/main" id="{88F25B74-283A-4CCB-ACFE-61E72843DE3F}"/>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4123" name="Freeform 27">
              <a:extLst>
                <a:ext uri="{FF2B5EF4-FFF2-40B4-BE49-F238E27FC236}">
                  <a16:creationId xmlns:a16="http://schemas.microsoft.com/office/drawing/2014/main" id="{5145B772-39BC-4FE1-A9F1-3EAEF411ECC8}"/>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057" name="Freeform 28">
              <a:extLst>
                <a:ext uri="{FF2B5EF4-FFF2-40B4-BE49-F238E27FC236}">
                  <a16:creationId xmlns:a16="http://schemas.microsoft.com/office/drawing/2014/main" id="{BC88586E-02EA-4C77-A828-8E6E05031F91}"/>
                </a:ext>
              </a:extLst>
            </p:cNvPr>
            <p:cNvSpPr>
              <a:spLocks/>
            </p:cNvSpPr>
            <p:nvPr/>
          </p:nvSpPr>
          <p:spPr bwMode="hidden">
            <a:xfrm>
              <a:off x="5698" y="653"/>
              <a:ext cx="60" cy="311"/>
            </a:xfrm>
            <a:custGeom>
              <a:avLst/>
              <a:gdLst>
                <a:gd name="T0" fmla="*/ 0 w 60"/>
                <a:gd name="T1" fmla="*/ 144 h 312"/>
                <a:gd name="T2" fmla="*/ 60 w 60"/>
                <a:gd name="T3" fmla="*/ 30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Freeform 29">
              <a:extLst>
                <a:ext uri="{FF2B5EF4-FFF2-40B4-BE49-F238E27FC236}">
                  <a16:creationId xmlns:a16="http://schemas.microsoft.com/office/drawing/2014/main" id="{27127761-1F9A-48D9-AE38-09CC310779D4}"/>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9" name="Freeform 30">
              <a:extLst>
                <a:ext uri="{FF2B5EF4-FFF2-40B4-BE49-F238E27FC236}">
                  <a16:creationId xmlns:a16="http://schemas.microsoft.com/office/drawing/2014/main" id="{130603AC-0E94-459D-85AB-F165A26F0D64}"/>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31">
              <a:extLst>
                <a:ext uri="{FF2B5EF4-FFF2-40B4-BE49-F238E27FC236}">
                  <a16:creationId xmlns:a16="http://schemas.microsoft.com/office/drawing/2014/main" id="{D67E5152-4115-43E6-B84D-4F09811A333E}"/>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28" name="Freeform 32">
              <a:extLst>
                <a:ext uri="{FF2B5EF4-FFF2-40B4-BE49-F238E27FC236}">
                  <a16:creationId xmlns:a16="http://schemas.microsoft.com/office/drawing/2014/main" id="{5A1EF00D-FD20-46FF-B760-4D5FE8F87EFA}"/>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29" name="Freeform 33">
              <a:extLst>
                <a:ext uri="{FF2B5EF4-FFF2-40B4-BE49-F238E27FC236}">
                  <a16:creationId xmlns:a16="http://schemas.microsoft.com/office/drawing/2014/main" id="{D0A3DC08-4782-4995-8DD0-E402A52DE7D6}"/>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0" name="Freeform 34">
              <a:extLst>
                <a:ext uri="{FF2B5EF4-FFF2-40B4-BE49-F238E27FC236}">
                  <a16:creationId xmlns:a16="http://schemas.microsoft.com/office/drawing/2014/main" id="{C3D6D64C-8E44-4ECE-AFE7-2F9FBD004CBC}"/>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1" name="Freeform 35">
              <a:extLst>
                <a:ext uri="{FF2B5EF4-FFF2-40B4-BE49-F238E27FC236}">
                  <a16:creationId xmlns:a16="http://schemas.microsoft.com/office/drawing/2014/main" id="{5B7AFF94-C565-43B6-94C4-489BC1978C12}"/>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4132" name="Freeform 36">
              <a:extLst>
                <a:ext uri="{FF2B5EF4-FFF2-40B4-BE49-F238E27FC236}">
                  <a16:creationId xmlns:a16="http://schemas.microsoft.com/office/drawing/2014/main" id="{06DF5582-C5BD-4CD3-90B5-1E34FC2AE877}"/>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3" name="Freeform 37">
              <a:extLst>
                <a:ext uri="{FF2B5EF4-FFF2-40B4-BE49-F238E27FC236}">
                  <a16:creationId xmlns:a16="http://schemas.microsoft.com/office/drawing/2014/main" id="{6E9039D9-C362-41CC-861D-6AC147A9E8E0}"/>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4" name="Freeform 38">
              <a:extLst>
                <a:ext uri="{FF2B5EF4-FFF2-40B4-BE49-F238E27FC236}">
                  <a16:creationId xmlns:a16="http://schemas.microsoft.com/office/drawing/2014/main" id="{07D067EB-B9D6-450E-B395-01E406F5ABCE}"/>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1068" name="Group 39">
              <a:extLst>
                <a:ext uri="{FF2B5EF4-FFF2-40B4-BE49-F238E27FC236}">
                  <a16:creationId xmlns:a16="http://schemas.microsoft.com/office/drawing/2014/main" id="{8D871661-3795-4F64-B586-1331BD16C910}"/>
                </a:ext>
              </a:extLst>
            </p:cNvPr>
            <p:cNvGrpSpPr>
              <a:grpSpLocks/>
            </p:cNvGrpSpPr>
            <p:nvPr userDrawn="1"/>
          </p:nvGrpSpPr>
          <p:grpSpPr bwMode="auto">
            <a:xfrm>
              <a:off x="0" y="1632"/>
              <a:ext cx="5758" cy="1858"/>
              <a:chOff x="0" y="1632"/>
              <a:chExt cx="5758" cy="1858"/>
            </a:xfrm>
          </p:grpSpPr>
          <p:sp>
            <p:nvSpPr>
              <p:cNvPr id="4136" name="Freeform 40">
                <a:extLst>
                  <a:ext uri="{FF2B5EF4-FFF2-40B4-BE49-F238E27FC236}">
                    <a16:creationId xmlns:a16="http://schemas.microsoft.com/office/drawing/2014/main" id="{EFA11412-A337-43BB-BD35-5965217D8F41}"/>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37" name="Freeform 41">
                <a:extLst>
                  <a:ext uri="{FF2B5EF4-FFF2-40B4-BE49-F238E27FC236}">
                    <a16:creationId xmlns:a16="http://schemas.microsoft.com/office/drawing/2014/main" id="{C89F8940-AE28-4758-8F55-19A4F6FE5934}"/>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4138" name="Rectangle 42">
            <a:extLst>
              <a:ext uri="{FF2B5EF4-FFF2-40B4-BE49-F238E27FC236}">
                <a16:creationId xmlns:a16="http://schemas.microsoft.com/office/drawing/2014/main" id="{1F422DCD-1AC6-4BC8-AC74-69097BBB68AD}"/>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a:extLst>
              <a:ext uri="{FF2B5EF4-FFF2-40B4-BE49-F238E27FC236}">
                <a16:creationId xmlns:a16="http://schemas.microsoft.com/office/drawing/2014/main" id="{A9DE1DC3-3819-41AA-BE4C-6C8CEFDB6E89}"/>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a:extLst>
              <a:ext uri="{FF2B5EF4-FFF2-40B4-BE49-F238E27FC236}">
                <a16:creationId xmlns:a16="http://schemas.microsoft.com/office/drawing/2014/main" id="{5A18668F-FFF8-4812-AD80-B101D5D092F1}"/>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1" name="Rectangle 45">
            <a:extLst>
              <a:ext uri="{FF2B5EF4-FFF2-40B4-BE49-F238E27FC236}">
                <a16:creationId xmlns:a16="http://schemas.microsoft.com/office/drawing/2014/main" id="{7F4422F2-AB4A-4BA1-A3E0-3E4013A6991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2" name="Rectangle 46">
            <a:extLst>
              <a:ext uri="{FF2B5EF4-FFF2-40B4-BE49-F238E27FC236}">
                <a16:creationId xmlns:a16="http://schemas.microsoft.com/office/drawing/2014/main" id="{2993E0AB-D16D-48F3-B806-4AB24C7BDC38}"/>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8C987E1C-8F4F-47D5-B611-8F876036250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00"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3.jpg"/><Relationship Id="rId3" Type="http://schemas.openxmlformats.org/officeDocument/2006/relationships/image" Target="../media/image33.jpg"/><Relationship Id="rId7" Type="http://schemas.openxmlformats.org/officeDocument/2006/relationships/image" Target="../media/image37.jpg"/><Relationship Id="rId12" Type="http://schemas.openxmlformats.org/officeDocument/2006/relationships/image" Target="../media/image42.jpg"/><Relationship Id="rId2" Type="http://schemas.openxmlformats.org/officeDocument/2006/relationships/image" Target="../media/image32.jpg"/><Relationship Id="rId16" Type="http://schemas.openxmlformats.org/officeDocument/2006/relationships/image" Target="../media/image46.jpg"/><Relationship Id="rId1" Type="http://schemas.openxmlformats.org/officeDocument/2006/relationships/slideLayout" Target="../slideLayouts/slideLayout6.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5.jpg"/><Relationship Id="rId15" Type="http://schemas.openxmlformats.org/officeDocument/2006/relationships/image" Target="../media/image45.jp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png"/><Relationship Id="rId1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9F97B70-F6D1-48F0-8FEA-766FBF430D04}"/>
              </a:ext>
            </a:extLst>
          </p:cNvPr>
          <p:cNvSpPr>
            <a:spLocks noGrp="1" noChangeArrowheads="1"/>
          </p:cNvSpPr>
          <p:nvPr>
            <p:ph type="title"/>
          </p:nvPr>
        </p:nvSpPr>
        <p:spPr/>
        <p:txBody>
          <a:bodyPr/>
          <a:lstStyle/>
          <a:p>
            <a:pPr eaLnBrk="1" hangingPunct="1">
              <a:defRPr/>
            </a:pPr>
            <a:r>
              <a:rPr lang="en-US"/>
              <a:t>The Apostles Have Warned Us</a:t>
            </a:r>
          </a:p>
        </p:txBody>
      </p:sp>
      <p:sp>
        <p:nvSpPr>
          <p:cNvPr id="114691" name="Rectangle 3">
            <a:extLst>
              <a:ext uri="{FF2B5EF4-FFF2-40B4-BE49-F238E27FC236}">
                <a16:creationId xmlns:a16="http://schemas.microsoft.com/office/drawing/2014/main" id="{FA84FD58-D9B4-41B6-A5F7-4AE189BB31F5}"/>
              </a:ext>
            </a:extLst>
          </p:cNvPr>
          <p:cNvSpPr>
            <a:spLocks noGrp="1" noChangeArrowheads="1"/>
          </p:cNvSpPr>
          <p:nvPr>
            <p:ph type="body" idx="1"/>
          </p:nvPr>
        </p:nvSpPr>
        <p:spPr/>
        <p:txBody>
          <a:bodyPr/>
          <a:lstStyle/>
          <a:p>
            <a:pPr algn="just" eaLnBrk="1" hangingPunct="1">
              <a:defRPr/>
            </a:pPr>
            <a:r>
              <a:rPr lang="en-US" sz="4400" dirty="0"/>
              <a:t>All of the Greek verbs above are </a:t>
            </a:r>
            <a:r>
              <a:rPr lang="en-US" sz="4400" i="1" u="sng" dirty="0"/>
              <a:t>imperative</a:t>
            </a:r>
            <a:r>
              <a:rPr lang="en-US" sz="4400" dirty="0"/>
              <a:t>, that is, we are being </a:t>
            </a:r>
            <a:r>
              <a:rPr lang="en-US" sz="4400" i="1" u="sng" dirty="0">
                <a:solidFill>
                  <a:srgbClr val="FF0000"/>
                </a:solidFill>
              </a:rPr>
              <a:t>commanded</a:t>
            </a:r>
            <a:r>
              <a:rPr lang="en-US" sz="4400" dirty="0">
                <a:solidFill>
                  <a:srgbClr val="FF0000"/>
                </a:solidFill>
              </a:rPr>
              <a:t>.</a:t>
            </a:r>
            <a:endParaRPr lang="en-US"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BA8C7-1854-4AB8-9990-910424962F15}"/>
              </a:ext>
            </a:extLst>
          </p:cNvPr>
          <p:cNvSpPr>
            <a:spLocks noGrp="1"/>
          </p:cNvSpPr>
          <p:nvPr>
            <p:ph type="title"/>
          </p:nvPr>
        </p:nvSpPr>
        <p:spPr/>
        <p:txBody>
          <a:bodyPr/>
          <a:lstStyle/>
          <a:p>
            <a:pPr>
              <a:defRPr/>
            </a:pPr>
            <a:r>
              <a:rPr lang="en-US" dirty="0"/>
              <a:t>Session #2</a:t>
            </a:r>
          </a:p>
        </p:txBody>
      </p:sp>
      <p:sp>
        <p:nvSpPr>
          <p:cNvPr id="5" name="Content Placeholder 4">
            <a:extLst>
              <a:ext uri="{FF2B5EF4-FFF2-40B4-BE49-F238E27FC236}">
                <a16:creationId xmlns:a16="http://schemas.microsoft.com/office/drawing/2014/main" id="{8003BC67-9781-4976-84BF-3557FA7DAA77}"/>
              </a:ext>
            </a:extLst>
          </p:cNvPr>
          <p:cNvSpPr>
            <a:spLocks noGrp="1"/>
          </p:cNvSpPr>
          <p:nvPr>
            <p:ph sz="half" idx="1"/>
          </p:nvPr>
        </p:nvSpPr>
        <p:spPr/>
        <p:txBody>
          <a:bodyPr/>
          <a:lstStyle/>
          <a:p>
            <a:pPr algn="ctr">
              <a:defRPr/>
            </a:pPr>
            <a:endParaRPr lang="en-US" sz="3600" dirty="0">
              <a:solidFill>
                <a:srgbClr val="FFC000"/>
              </a:solidFill>
            </a:endParaRPr>
          </a:p>
          <a:p>
            <a:pPr algn="ctr">
              <a:defRPr/>
            </a:pPr>
            <a:r>
              <a:rPr lang="en-US" sz="3600" dirty="0">
                <a:solidFill>
                  <a:srgbClr val="FFC000"/>
                </a:solidFill>
              </a:rPr>
              <a:t>Luke 6:22-23, 26</a:t>
            </a:r>
          </a:p>
        </p:txBody>
      </p:sp>
      <p:pic>
        <p:nvPicPr>
          <p:cNvPr id="20484" name="Content Placeholder 7">
            <a:extLst>
              <a:ext uri="{FF2B5EF4-FFF2-40B4-BE49-F238E27FC236}">
                <a16:creationId xmlns:a16="http://schemas.microsoft.com/office/drawing/2014/main" id="{0A9E1B3F-0899-4CCF-9CEA-57EEB2DB3EA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5824"/>
          <a:stretch>
            <a:fillRect/>
          </a:stretch>
        </p:blipFill>
        <p:spPr>
          <a:xfrm>
            <a:off x="4800600" y="1828800"/>
            <a:ext cx="4008438" cy="2590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20F7EA-6E8D-42A4-8EC8-14D813765A72}"/>
              </a:ext>
            </a:extLst>
          </p:cNvPr>
          <p:cNvSpPr>
            <a:spLocks noGrp="1"/>
          </p:cNvSpPr>
          <p:nvPr>
            <p:ph type="title"/>
          </p:nvPr>
        </p:nvSpPr>
        <p:spPr/>
        <p:txBody>
          <a:bodyPr/>
          <a:lstStyle/>
          <a:p>
            <a:pPr>
              <a:defRPr/>
            </a:pPr>
            <a:r>
              <a:rPr lang="en-US" dirty="0"/>
              <a:t>Frederick Douglass</a:t>
            </a:r>
          </a:p>
        </p:txBody>
      </p:sp>
      <p:sp>
        <p:nvSpPr>
          <p:cNvPr id="5" name="Content Placeholder 4">
            <a:extLst>
              <a:ext uri="{FF2B5EF4-FFF2-40B4-BE49-F238E27FC236}">
                <a16:creationId xmlns:a16="http://schemas.microsoft.com/office/drawing/2014/main" id="{97035B76-281A-4064-8A8C-90A107AF915F}"/>
              </a:ext>
            </a:extLst>
          </p:cNvPr>
          <p:cNvSpPr>
            <a:spLocks noGrp="1"/>
          </p:cNvSpPr>
          <p:nvPr>
            <p:ph sz="half" idx="1"/>
          </p:nvPr>
        </p:nvSpPr>
        <p:spPr/>
        <p:txBody>
          <a:bodyPr/>
          <a:lstStyle/>
          <a:p>
            <a:pPr algn="just">
              <a:defRPr/>
            </a:pPr>
            <a:r>
              <a:rPr lang="en-US" sz="4000" dirty="0"/>
              <a:t>Sermon – 1863</a:t>
            </a:r>
          </a:p>
          <a:p>
            <a:pPr algn="just">
              <a:defRPr/>
            </a:pPr>
            <a:endParaRPr lang="en-US" sz="4000" dirty="0"/>
          </a:p>
          <a:p>
            <a:pPr algn="just">
              <a:defRPr/>
            </a:pPr>
            <a:r>
              <a:rPr lang="en-US" sz="4000" dirty="0"/>
              <a:t>“Popular Error and Unpopular Truth.”</a:t>
            </a:r>
          </a:p>
        </p:txBody>
      </p:sp>
      <p:pic>
        <p:nvPicPr>
          <p:cNvPr id="21508" name="Content Placeholder 6">
            <a:extLst>
              <a:ext uri="{FF2B5EF4-FFF2-40B4-BE49-F238E27FC236}">
                <a16:creationId xmlns:a16="http://schemas.microsoft.com/office/drawing/2014/main" id="{86E456BA-753E-4CEE-9A0A-B59D8F5BB17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0770" r="3481"/>
          <a:stretch>
            <a:fillRect/>
          </a:stretch>
        </p:blipFill>
        <p:spPr>
          <a:xfrm>
            <a:off x="4648200" y="1676400"/>
            <a:ext cx="3979863" cy="3429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E0BC-AA70-4C60-B089-580E0E2956C9}"/>
              </a:ext>
            </a:extLst>
          </p:cNvPr>
          <p:cNvSpPr>
            <a:spLocks noGrp="1"/>
          </p:cNvSpPr>
          <p:nvPr>
            <p:ph type="title"/>
          </p:nvPr>
        </p:nvSpPr>
        <p:spPr/>
        <p:txBody>
          <a:bodyPr/>
          <a:lstStyle/>
          <a:p>
            <a:pPr>
              <a:defRPr/>
            </a:pPr>
            <a:r>
              <a:rPr lang="en-US" dirty="0"/>
              <a:t>2 Corinthians 11:13-15</a:t>
            </a:r>
          </a:p>
        </p:txBody>
      </p:sp>
      <p:sp>
        <p:nvSpPr>
          <p:cNvPr id="3" name="Content Placeholder 2">
            <a:extLst>
              <a:ext uri="{FF2B5EF4-FFF2-40B4-BE49-F238E27FC236}">
                <a16:creationId xmlns:a16="http://schemas.microsoft.com/office/drawing/2014/main" id="{2F49B7B3-37B0-4883-A4DF-36AC5537B726}"/>
              </a:ext>
            </a:extLst>
          </p:cNvPr>
          <p:cNvSpPr>
            <a:spLocks noGrp="1"/>
          </p:cNvSpPr>
          <p:nvPr>
            <p:ph idx="1"/>
          </p:nvPr>
        </p:nvSpPr>
        <p:spPr/>
        <p:txBody>
          <a:bodyPr/>
          <a:lstStyle/>
          <a:p>
            <a:pPr algn="just">
              <a:defRPr/>
            </a:pPr>
            <a:r>
              <a:rPr lang="en-US" sz="3600" dirty="0"/>
              <a:t>“For such are false apostles, deceitful workers, </a:t>
            </a:r>
            <a:r>
              <a:rPr lang="en-US" sz="3600" i="1" dirty="0">
                <a:solidFill>
                  <a:srgbClr val="FF0000"/>
                </a:solidFill>
              </a:rPr>
              <a:t>transforming</a:t>
            </a:r>
            <a:r>
              <a:rPr lang="en-US" sz="3600" dirty="0"/>
              <a:t> themselves into apostles of Christ.  And no wonder!  For Satan himself </a:t>
            </a:r>
            <a:r>
              <a:rPr lang="en-US" sz="3600" i="1" dirty="0">
                <a:solidFill>
                  <a:srgbClr val="FF0000"/>
                </a:solidFill>
              </a:rPr>
              <a:t>transforms</a:t>
            </a:r>
            <a:r>
              <a:rPr lang="en-US" sz="3600" dirty="0"/>
              <a:t> himself into an angel of light.  Therefore it is no great thing if his ministers also </a:t>
            </a:r>
            <a:r>
              <a:rPr lang="en-US" sz="3600" i="1" dirty="0">
                <a:solidFill>
                  <a:srgbClr val="FF0000"/>
                </a:solidFill>
              </a:rPr>
              <a:t>transform</a:t>
            </a:r>
            <a:r>
              <a:rPr lang="en-US" sz="3600" dirty="0"/>
              <a:t> themselves into ministers of righteousness.”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74C4-C217-4B5D-BB59-38B9A58924C2}"/>
              </a:ext>
            </a:extLst>
          </p:cNvPr>
          <p:cNvSpPr>
            <a:spLocks noGrp="1"/>
          </p:cNvSpPr>
          <p:nvPr>
            <p:ph type="title"/>
          </p:nvPr>
        </p:nvSpPr>
        <p:spPr/>
        <p:txBody>
          <a:bodyPr/>
          <a:lstStyle/>
          <a:p>
            <a:pPr>
              <a:defRPr/>
            </a:pPr>
            <a:r>
              <a:rPr lang="en-US" dirty="0"/>
              <a:t>What is it?</a:t>
            </a:r>
          </a:p>
        </p:txBody>
      </p:sp>
      <p:pic>
        <p:nvPicPr>
          <p:cNvPr id="24579" name="Content Placeholder 3">
            <a:extLst>
              <a:ext uri="{FF2B5EF4-FFF2-40B4-BE49-F238E27FC236}">
                <a16:creationId xmlns:a16="http://schemas.microsoft.com/office/drawing/2014/main" id="{9A2520DA-3BC8-4698-BDD4-BE4A221CF3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862"/>
          <a:stretch>
            <a:fillRect/>
          </a:stretch>
        </p:blipFill>
        <p:spPr>
          <a:xfrm>
            <a:off x="1765300" y="1600200"/>
            <a:ext cx="5613400" cy="426561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E5D7A-E934-45FA-81ED-43C315C62099}"/>
              </a:ext>
            </a:extLst>
          </p:cNvPr>
          <p:cNvSpPr>
            <a:spLocks noGrp="1"/>
          </p:cNvSpPr>
          <p:nvPr>
            <p:ph type="title"/>
          </p:nvPr>
        </p:nvSpPr>
        <p:spPr/>
        <p:txBody>
          <a:bodyPr/>
          <a:lstStyle/>
          <a:p>
            <a:pPr>
              <a:defRPr/>
            </a:pPr>
            <a:r>
              <a:rPr lang="en-US" dirty="0"/>
              <a:t>How do they appear?</a:t>
            </a:r>
          </a:p>
        </p:txBody>
      </p:sp>
      <p:pic>
        <p:nvPicPr>
          <p:cNvPr id="25603" name="Content Placeholder 6">
            <a:extLst>
              <a:ext uri="{FF2B5EF4-FFF2-40B4-BE49-F238E27FC236}">
                <a16:creationId xmlns:a16="http://schemas.microsoft.com/office/drawing/2014/main" id="{6D64CBCE-CC17-44D3-ABE1-8456FA8EB27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371600"/>
            <a:ext cx="3168650" cy="5149850"/>
          </a:xfrm>
        </p:spPr>
      </p:pic>
      <p:pic>
        <p:nvPicPr>
          <p:cNvPr id="25604" name="Content Placeholder 7">
            <a:extLst>
              <a:ext uri="{FF2B5EF4-FFF2-40B4-BE49-F238E27FC236}">
                <a16:creationId xmlns:a16="http://schemas.microsoft.com/office/drawing/2014/main" id="{2CFBCE5D-6FE2-4B50-A32A-7FBE8C438A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1372" r="17848"/>
          <a:stretch>
            <a:fillRect/>
          </a:stretch>
        </p:blipFill>
        <p:spPr>
          <a:xfrm>
            <a:off x="4800600" y="1371600"/>
            <a:ext cx="3657600" cy="516731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5BB4-CBE7-4DC2-8FA5-CB1C6336A517}"/>
              </a:ext>
            </a:extLst>
          </p:cNvPr>
          <p:cNvSpPr>
            <a:spLocks noGrp="1"/>
          </p:cNvSpPr>
          <p:nvPr>
            <p:ph type="title"/>
          </p:nvPr>
        </p:nvSpPr>
        <p:spPr/>
        <p:txBody>
          <a:bodyPr/>
          <a:lstStyle/>
          <a:p>
            <a:pPr>
              <a:defRPr/>
            </a:pPr>
            <a:r>
              <a:rPr lang="en-US" dirty="0"/>
              <a:t>Irenaeus</a:t>
            </a:r>
          </a:p>
        </p:txBody>
      </p:sp>
      <p:pic>
        <p:nvPicPr>
          <p:cNvPr id="26627" name="Content Placeholder 4">
            <a:extLst>
              <a:ext uri="{FF2B5EF4-FFF2-40B4-BE49-F238E27FC236}">
                <a16:creationId xmlns:a16="http://schemas.microsoft.com/office/drawing/2014/main" id="{7E160C3F-69BD-47B0-A160-B672B3954C5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274" t="2490" r="2950"/>
          <a:stretch>
            <a:fillRect/>
          </a:stretch>
        </p:blipFill>
        <p:spPr>
          <a:xfrm>
            <a:off x="457200" y="1905000"/>
            <a:ext cx="2809875" cy="3789363"/>
          </a:xfrm>
        </p:spPr>
      </p:pic>
      <p:sp>
        <p:nvSpPr>
          <p:cNvPr id="4" name="Content Placeholder 3">
            <a:extLst>
              <a:ext uri="{FF2B5EF4-FFF2-40B4-BE49-F238E27FC236}">
                <a16:creationId xmlns:a16="http://schemas.microsoft.com/office/drawing/2014/main" id="{DF4ED6E8-F85B-4C74-BC22-1D055FA27205}"/>
              </a:ext>
            </a:extLst>
          </p:cNvPr>
          <p:cNvSpPr>
            <a:spLocks noGrp="1"/>
          </p:cNvSpPr>
          <p:nvPr>
            <p:ph sz="half" idx="2"/>
          </p:nvPr>
        </p:nvSpPr>
        <p:spPr>
          <a:xfrm>
            <a:off x="3429000" y="1447800"/>
            <a:ext cx="5562600" cy="5105400"/>
          </a:xfrm>
        </p:spPr>
        <p:txBody>
          <a:bodyPr/>
          <a:lstStyle/>
          <a:p>
            <a:pPr algn="just">
              <a:defRPr/>
            </a:pPr>
            <a:r>
              <a:rPr lang="en-US" sz="3200" dirty="0">
                <a:effectLst/>
              </a:rPr>
              <a:t>“Error, indeed, is never set forth in its naked deformity, lest, being thus exposed, it should at once be detected.  But it is craftily decked out in an attractive dress, so as, by its outward form, to make it appear to the inexperienced more true than truth itself.”</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B7E2-F977-448F-A28E-DE1593938509}"/>
              </a:ext>
            </a:extLst>
          </p:cNvPr>
          <p:cNvSpPr>
            <a:spLocks noGrp="1"/>
          </p:cNvSpPr>
          <p:nvPr>
            <p:ph type="title"/>
          </p:nvPr>
        </p:nvSpPr>
        <p:spPr/>
        <p:txBody>
          <a:bodyPr/>
          <a:lstStyle/>
          <a:p>
            <a:pPr>
              <a:defRPr/>
            </a:pPr>
            <a:r>
              <a:rPr lang="en-US" dirty="0"/>
              <a:t>Rob Bell</a:t>
            </a:r>
          </a:p>
        </p:txBody>
      </p:sp>
      <p:pic>
        <p:nvPicPr>
          <p:cNvPr id="27651" name="Content Placeholder 4">
            <a:extLst>
              <a:ext uri="{FF2B5EF4-FFF2-40B4-BE49-F238E27FC236}">
                <a16:creationId xmlns:a16="http://schemas.microsoft.com/office/drawing/2014/main" id="{99583679-8C66-4F4A-896F-0DC8A5ACDD9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519363"/>
            <a:ext cx="4038600" cy="2692400"/>
          </a:xfrm>
        </p:spPr>
      </p:pic>
      <p:pic>
        <p:nvPicPr>
          <p:cNvPr id="27652" name="Content Placeholder 5">
            <a:extLst>
              <a:ext uri="{FF2B5EF4-FFF2-40B4-BE49-F238E27FC236}">
                <a16:creationId xmlns:a16="http://schemas.microsoft.com/office/drawing/2014/main" id="{953E9127-67D0-478F-8E7C-3AF66F5118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62550" y="1600200"/>
            <a:ext cx="3009900" cy="45307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a:extLst>
              <a:ext uri="{FF2B5EF4-FFF2-40B4-BE49-F238E27FC236}">
                <a16:creationId xmlns:a16="http://schemas.microsoft.com/office/drawing/2014/main" id="{5DF73D32-87B9-4298-9FBB-FEC27E8EE776}"/>
              </a:ext>
            </a:extLst>
          </p:cNvPr>
          <p:cNvSpPr>
            <a:spLocks noGrp="1" noChangeArrowheads="1"/>
          </p:cNvSpPr>
          <p:nvPr>
            <p:ph type="title"/>
          </p:nvPr>
        </p:nvSpPr>
        <p:spPr/>
        <p:txBody>
          <a:bodyPr/>
          <a:lstStyle/>
          <a:p>
            <a:pPr eaLnBrk="1" hangingPunct="1">
              <a:defRPr/>
            </a:pPr>
            <a:r>
              <a:rPr lang="en-US"/>
              <a:t>William Branham</a:t>
            </a:r>
          </a:p>
        </p:txBody>
      </p:sp>
      <p:sp>
        <p:nvSpPr>
          <p:cNvPr id="109574" name="Rectangle 6">
            <a:extLst>
              <a:ext uri="{FF2B5EF4-FFF2-40B4-BE49-F238E27FC236}">
                <a16:creationId xmlns:a16="http://schemas.microsoft.com/office/drawing/2014/main" id="{47FA8F6A-BD9E-465B-AFC7-40DB2980D7B1}"/>
              </a:ext>
            </a:extLst>
          </p:cNvPr>
          <p:cNvSpPr>
            <a:spLocks noGrp="1" noChangeArrowheads="1"/>
          </p:cNvSpPr>
          <p:nvPr>
            <p:ph type="body" sz="half" idx="2"/>
          </p:nvPr>
        </p:nvSpPr>
        <p:spPr/>
        <p:txBody>
          <a:bodyPr/>
          <a:lstStyle/>
          <a:p>
            <a:pPr algn="just" eaLnBrk="1" hangingPunct="1">
              <a:defRPr/>
            </a:pPr>
            <a:r>
              <a:rPr lang="en-US" dirty="0"/>
              <a:t>A-B-R-A-</a:t>
            </a:r>
            <a:r>
              <a:rPr lang="en-US" dirty="0">
                <a:solidFill>
                  <a:srgbClr val="FFC000"/>
                </a:solidFill>
              </a:rPr>
              <a:t>H-A-M</a:t>
            </a:r>
            <a:r>
              <a:rPr lang="en-US" dirty="0"/>
              <a:t> (7)</a:t>
            </a:r>
          </a:p>
          <a:p>
            <a:pPr algn="just" eaLnBrk="1" hangingPunct="1">
              <a:defRPr/>
            </a:pPr>
            <a:endParaRPr lang="en-US" dirty="0"/>
          </a:p>
          <a:p>
            <a:pPr algn="just" eaLnBrk="1" hangingPunct="1">
              <a:defRPr/>
            </a:pPr>
            <a:r>
              <a:rPr lang="en-US" dirty="0"/>
              <a:t>G-R-A-</a:t>
            </a:r>
            <a:r>
              <a:rPr lang="en-US" dirty="0">
                <a:solidFill>
                  <a:srgbClr val="FFC000"/>
                </a:solidFill>
              </a:rPr>
              <a:t>H-A-M</a:t>
            </a:r>
            <a:r>
              <a:rPr lang="en-US" dirty="0"/>
              <a:t> (6)</a:t>
            </a:r>
          </a:p>
          <a:p>
            <a:pPr algn="just" eaLnBrk="1" hangingPunct="1">
              <a:defRPr/>
            </a:pPr>
            <a:endParaRPr lang="en-US" dirty="0"/>
          </a:p>
          <a:p>
            <a:pPr algn="just" eaLnBrk="1" hangingPunct="1">
              <a:defRPr/>
            </a:pPr>
            <a:r>
              <a:rPr lang="en-US" dirty="0"/>
              <a:t>B-R-A-N-</a:t>
            </a:r>
            <a:r>
              <a:rPr lang="en-US" dirty="0">
                <a:solidFill>
                  <a:srgbClr val="FFC000"/>
                </a:solidFill>
              </a:rPr>
              <a:t>H-A-M</a:t>
            </a:r>
            <a:r>
              <a:rPr lang="en-US" dirty="0"/>
              <a:t> (7)</a:t>
            </a:r>
          </a:p>
        </p:txBody>
      </p:sp>
      <p:pic>
        <p:nvPicPr>
          <p:cNvPr id="28676" name="Picture 7" descr="Branham William">
            <a:extLst>
              <a:ext uri="{FF2B5EF4-FFF2-40B4-BE49-F238E27FC236}">
                <a16:creationId xmlns:a16="http://schemas.microsoft.com/office/drawing/2014/main" id="{A91BAC9C-B446-4BFC-8D5B-7847557A1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36718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a:extLst>
              <a:ext uri="{FF2B5EF4-FFF2-40B4-BE49-F238E27FC236}">
                <a16:creationId xmlns:a16="http://schemas.microsoft.com/office/drawing/2014/main" id="{4BDDF948-1A5B-4A08-A630-EBB257E8C98F}"/>
              </a:ext>
            </a:extLst>
          </p:cNvPr>
          <p:cNvSpPr>
            <a:spLocks noGrp="1" noChangeArrowheads="1"/>
          </p:cNvSpPr>
          <p:nvPr>
            <p:ph type="ctrTitle"/>
          </p:nvPr>
        </p:nvSpPr>
        <p:spPr>
          <a:xfrm>
            <a:off x="457200" y="3733800"/>
            <a:ext cx="8229600" cy="1295400"/>
          </a:xfrm>
        </p:spPr>
        <p:txBody>
          <a:bodyPr/>
          <a:lstStyle/>
          <a:p>
            <a:pPr eaLnBrk="1" hangingPunct="1">
              <a:defRPr/>
            </a:pPr>
            <a:r>
              <a:rPr lang="en-US" dirty="0"/>
              <a:t>False Teaching Seminar</a:t>
            </a:r>
          </a:p>
        </p:txBody>
      </p:sp>
      <p:sp>
        <p:nvSpPr>
          <p:cNvPr id="119813" name="Rectangle 5">
            <a:extLst>
              <a:ext uri="{FF2B5EF4-FFF2-40B4-BE49-F238E27FC236}">
                <a16:creationId xmlns:a16="http://schemas.microsoft.com/office/drawing/2014/main" id="{97F9C06A-5AF2-4D52-AE53-3EAEAEE9635D}"/>
              </a:ext>
            </a:extLst>
          </p:cNvPr>
          <p:cNvSpPr>
            <a:spLocks noGrp="1" noChangeArrowheads="1"/>
          </p:cNvSpPr>
          <p:nvPr>
            <p:ph type="subTitle" idx="1"/>
          </p:nvPr>
        </p:nvSpPr>
        <p:spPr>
          <a:xfrm>
            <a:off x="1371600" y="4724400"/>
            <a:ext cx="6400800" cy="685800"/>
          </a:xfrm>
        </p:spPr>
        <p:txBody>
          <a:bodyPr/>
          <a:lstStyle/>
          <a:p>
            <a:pPr eaLnBrk="1" hangingPunct="1">
              <a:defRPr/>
            </a:pPr>
            <a:r>
              <a:rPr lang="en-US" i="1" dirty="0">
                <a:solidFill>
                  <a:srgbClr val="FF0000"/>
                </a:solidFill>
              </a:rPr>
              <a:t>Maintaining Sound Doctrine</a:t>
            </a:r>
          </a:p>
        </p:txBody>
      </p:sp>
      <p:pic>
        <p:nvPicPr>
          <p:cNvPr id="11268" name="Picture 6">
            <a:extLst>
              <a:ext uri="{FF2B5EF4-FFF2-40B4-BE49-F238E27FC236}">
                <a16:creationId xmlns:a16="http://schemas.microsoft.com/office/drawing/2014/main" id="{D55AD028-2044-4AD8-B05B-C3231F352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990600"/>
            <a:ext cx="3902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E4E8BD97-C768-414C-B332-167FABB04524}"/>
              </a:ext>
            </a:extLst>
          </p:cNvPr>
          <p:cNvSpPr txBox="1">
            <a:spLocks noChangeArrowheads="1"/>
          </p:cNvSpPr>
          <p:nvPr/>
        </p:nvSpPr>
        <p:spPr bwMode="auto">
          <a:xfrm>
            <a:off x="1371600" y="5638800"/>
            <a:ext cx="6400800" cy="609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9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eaLnBrk="1" hangingPunct="1">
              <a:defRPr/>
            </a:pPr>
            <a:r>
              <a:rPr lang="en-US" sz="2800" i="1" kern="0" dirty="0">
                <a:solidFill>
                  <a:schemeClr val="tx2"/>
                </a:solidFill>
              </a:rPr>
              <a:t>Central Valley School of Ministry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939CDB47-4C51-4631-9A16-6A1BD570E0EA}"/>
              </a:ext>
            </a:extLst>
          </p:cNvPr>
          <p:cNvSpPr>
            <a:spLocks noGrp="1" noChangeArrowheads="1"/>
          </p:cNvSpPr>
          <p:nvPr>
            <p:ph type="title"/>
          </p:nvPr>
        </p:nvSpPr>
        <p:spPr/>
        <p:txBody>
          <a:bodyPr/>
          <a:lstStyle/>
          <a:p>
            <a:pPr eaLnBrk="1" hangingPunct="1">
              <a:defRPr/>
            </a:pPr>
            <a:r>
              <a:rPr lang="en-US"/>
              <a:t>AntiChrist?</a:t>
            </a:r>
          </a:p>
        </p:txBody>
      </p:sp>
      <p:sp>
        <p:nvSpPr>
          <p:cNvPr id="121859" name="Rectangle 3">
            <a:extLst>
              <a:ext uri="{FF2B5EF4-FFF2-40B4-BE49-F238E27FC236}">
                <a16:creationId xmlns:a16="http://schemas.microsoft.com/office/drawing/2014/main" id="{219FC1A1-9C9B-4C0F-9C56-7292EB898523}"/>
              </a:ext>
            </a:extLst>
          </p:cNvPr>
          <p:cNvSpPr>
            <a:spLocks noGrp="1" noChangeArrowheads="1"/>
          </p:cNvSpPr>
          <p:nvPr>
            <p:ph type="body" idx="1"/>
          </p:nvPr>
        </p:nvSpPr>
        <p:spPr/>
        <p:txBody>
          <a:bodyPr/>
          <a:lstStyle/>
          <a:p>
            <a:pPr algn="just" eaLnBrk="1" hangingPunct="1">
              <a:defRPr/>
            </a:pPr>
            <a:r>
              <a:rPr lang="en-US" dirty="0"/>
              <a:t>Ronald (6) Wilson (6) Reagan (6) = 666</a:t>
            </a:r>
          </a:p>
        </p:txBody>
      </p:sp>
      <p:pic>
        <p:nvPicPr>
          <p:cNvPr id="30724" name="Picture 4" descr="ronald_reagan">
            <a:extLst>
              <a:ext uri="{FF2B5EF4-FFF2-40B4-BE49-F238E27FC236}">
                <a16:creationId xmlns:a16="http://schemas.microsoft.com/office/drawing/2014/main" id="{4F6AA0B2-7002-4C02-8396-9D14422FC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463" y="2286000"/>
            <a:ext cx="32686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AC43-2708-4C73-9DF9-79F3AD10C330}"/>
              </a:ext>
            </a:extLst>
          </p:cNvPr>
          <p:cNvSpPr>
            <a:spLocks noGrp="1"/>
          </p:cNvSpPr>
          <p:nvPr>
            <p:ph type="title"/>
          </p:nvPr>
        </p:nvSpPr>
        <p:spPr/>
        <p:txBody>
          <a:bodyPr/>
          <a:lstStyle/>
          <a:p>
            <a:pPr>
              <a:defRPr/>
            </a:pPr>
            <a:r>
              <a:rPr lang="en-US" dirty="0"/>
              <a:t>Cyrus Anointing?</a:t>
            </a:r>
          </a:p>
        </p:txBody>
      </p:sp>
      <p:pic>
        <p:nvPicPr>
          <p:cNvPr id="32771" name="Content Placeholder 6">
            <a:extLst>
              <a:ext uri="{FF2B5EF4-FFF2-40B4-BE49-F238E27FC236}">
                <a16:creationId xmlns:a16="http://schemas.microsoft.com/office/drawing/2014/main" id="{75203528-01C7-40A6-87B2-18DEFB7B44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2137" r="17287"/>
          <a:stretch>
            <a:fillRect/>
          </a:stretch>
        </p:blipFill>
        <p:spPr>
          <a:xfrm>
            <a:off x="381000" y="1371600"/>
            <a:ext cx="3074988" cy="2895600"/>
          </a:xfrm>
        </p:spPr>
      </p:pic>
      <p:sp>
        <p:nvSpPr>
          <p:cNvPr id="6" name="Content Placeholder 5">
            <a:extLst>
              <a:ext uri="{FF2B5EF4-FFF2-40B4-BE49-F238E27FC236}">
                <a16:creationId xmlns:a16="http://schemas.microsoft.com/office/drawing/2014/main" id="{ABFD7273-DB1C-4D07-A85F-E23A2672B8BB}"/>
              </a:ext>
            </a:extLst>
          </p:cNvPr>
          <p:cNvSpPr>
            <a:spLocks noGrp="1"/>
          </p:cNvSpPr>
          <p:nvPr>
            <p:ph sz="half" idx="2"/>
          </p:nvPr>
        </p:nvSpPr>
        <p:spPr>
          <a:xfrm>
            <a:off x="3657600" y="1295400"/>
            <a:ext cx="5257800" cy="5334000"/>
          </a:xfrm>
        </p:spPr>
        <p:txBody>
          <a:bodyPr/>
          <a:lstStyle/>
          <a:p>
            <a:pPr algn="just">
              <a:defRPr/>
            </a:pPr>
            <a:r>
              <a:rPr lang="en-US" sz="3400" dirty="0"/>
              <a:t>Isaiah 45:1 – “This is what the Lord says to His anointed, to Cyrus, whose right hand I take hold of to subdue nations before him and to strip kings of their armor, to open doors before him so that gates will not be shut.”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B00D97E-63C4-4B00-BDCE-FBBDA799AE51}"/>
              </a:ext>
            </a:extLst>
          </p:cNvPr>
          <p:cNvSpPr>
            <a:spLocks noGrp="1" noChangeArrowheads="1"/>
          </p:cNvSpPr>
          <p:nvPr>
            <p:ph type="title"/>
          </p:nvPr>
        </p:nvSpPr>
        <p:spPr/>
        <p:txBody>
          <a:bodyPr/>
          <a:lstStyle/>
          <a:p>
            <a:pPr eaLnBrk="1" hangingPunct="1">
              <a:defRPr/>
            </a:pPr>
            <a:r>
              <a:rPr lang="en-US"/>
              <a:t>What is the Root Problem?</a:t>
            </a:r>
          </a:p>
        </p:txBody>
      </p:sp>
      <p:sp>
        <p:nvSpPr>
          <p:cNvPr id="107523" name="Rectangle 3">
            <a:extLst>
              <a:ext uri="{FF2B5EF4-FFF2-40B4-BE49-F238E27FC236}">
                <a16:creationId xmlns:a16="http://schemas.microsoft.com/office/drawing/2014/main" id="{0549CA93-AE0A-435B-AB18-4F0754BD903F}"/>
              </a:ext>
            </a:extLst>
          </p:cNvPr>
          <p:cNvSpPr>
            <a:spLocks noGrp="1" noChangeArrowheads="1"/>
          </p:cNvSpPr>
          <p:nvPr>
            <p:ph type="body" idx="1"/>
          </p:nvPr>
        </p:nvSpPr>
        <p:spPr/>
        <p:txBody>
          <a:bodyPr/>
          <a:lstStyle/>
          <a:p>
            <a:pPr algn="just" eaLnBrk="1" hangingPunct="1">
              <a:defRPr/>
            </a:pPr>
            <a:r>
              <a:rPr lang="en-US" sz="4400" dirty="0"/>
              <a:t>An </a:t>
            </a:r>
            <a:r>
              <a:rPr lang="en-US" sz="4400" i="1" u="sng" dirty="0">
                <a:solidFill>
                  <a:srgbClr val="FF0000"/>
                </a:solidFill>
              </a:rPr>
              <a:t>unteachable</a:t>
            </a:r>
            <a:r>
              <a:rPr lang="en-US" sz="4400" dirty="0"/>
              <a:t> spirit is the root of all heresy.</a:t>
            </a:r>
          </a:p>
          <a:p>
            <a:pPr algn="just" eaLnBrk="1" hangingPunct="1">
              <a:defRPr/>
            </a:pPr>
            <a:endParaRPr lang="en-US" sz="4400" dirty="0"/>
          </a:p>
          <a:p>
            <a:pPr algn="ctr" eaLnBrk="1" hangingPunct="1">
              <a:defRPr/>
            </a:pPr>
            <a:r>
              <a:rPr lang="en-US" sz="3600" dirty="0">
                <a:effectLst/>
              </a:rPr>
              <a:t>“Despise authority” (2 Peter 2:10)</a:t>
            </a:r>
          </a:p>
          <a:p>
            <a:pPr algn="ctr" eaLnBrk="1" hangingPunct="1">
              <a:defRPr/>
            </a:pPr>
            <a:r>
              <a:rPr lang="en-US" sz="3600" dirty="0">
                <a:effectLst/>
              </a:rPr>
              <a:t>“Reject authority” (Jude 8). </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a:extLst>
              <a:ext uri="{FF2B5EF4-FFF2-40B4-BE49-F238E27FC236}">
                <a16:creationId xmlns:a16="http://schemas.microsoft.com/office/drawing/2014/main" id="{4F1C1A36-312C-4466-8FC9-46804C26CFA1}"/>
              </a:ext>
            </a:extLst>
          </p:cNvPr>
          <p:cNvSpPr>
            <a:spLocks noGrp="1" noChangeArrowheads="1"/>
          </p:cNvSpPr>
          <p:nvPr>
            <p:ph type="title"/>
          </p:nvPr>
        </p:nvSpPr>
        <p:spPr/>
        <p:txBody>
          <a:bodyPr/>
          <a:lstStyle/>
          <a:p>
            <a:pPr eaLnBrk="1" hangingPunct="1">
              <a:defRPr/>
            </a:pPr>
            <a:r>
              <a:rPr lang="en-US" dirty="0"/>
              <a:t>Carlton Pearson</a:t>
            </a:r>
          </a:p>
        </p:txBody>
      </p:sp>
      <p:sp>
        <p:nvSpPr>
          <p:cNvPr id="115717" name="Rectangle 5">
            <a:extLst>
              <a:ext uri="{FF2B5EF4-FFF2-40B4-BE49-F238E27FC236}">
                <a16:creationId xmlns:a16="http://schemas.microsoft.com/office/drawing/2014/main" id="{BB8BC3BE-3455-4690-8FCD-8C9D6699B5B6}"/>
              </a:ext>
            </a:extLst>
          </p:cNvPr>
          <p:cNvSpPr>
            <a:spLocks noGrp="1" noChangeArrowheads="1"/>
          </p:cNvSpPr>
          <p:nvPr>
            <p:ph type="body" sz="half" idx="1"/>
          </p:nvPr>
        </p:nvSpPr>
        <p:spPr/>
        <p:txBody>
          <a:bodyPr/>
          <a:lstStyle/>
          <a:p>
            <a:pPr algn="just" eaLnBrk="1" hangingPunct="1">
              <a:defRPr/>
            </a:pPr>
            <a:r>
              <a:rPr lang="en-US" dirty="0"/>
              <a:t>He wouldn’t listen to his church.</a:t>
            </a:r>
          </a:p>
          <a:p>
            <a:pPr algn="just" eaLnBrk="1" hangingPunct="1">
              <a:defRPr/>
            </a:pPr>
            <a:r>
              <a:rPr lang="en-US" dirty="0"/>
              <a:t>He wouldn’t listen to church leaders.</a:t>
            </a:r>
          </a:p>
          <a:p>
            <a:pPr algn="just" eaLnBrk="1" hangingPunct="1">
              <a:defRPr/>
            </a:pPr>
            <a:r>
              <a:rPr lang="en-US" dirty="0"/>
              <a:t>He wouldn’t listen to his mentors.</a:t>
            </a:r>
          </a:p>
          <a:p>
            <a:pPr algn="just" eaLnBrk="1" hangingPunct="1">
              <a:defRPr/>
            </a:pPr>
            <a:r>
              <a:rPr lang="en-US" dirty="0"/>
              <a:t>He wouldn’t listen to his overseers.</a:t>
            </a:r>
          </a:p>
        </p:txBody>
      </p:sp>
      <p:pic>
        <p:nvPicPr>
          <p:cNvPr id="35844" name="Picture 7">
            <a:extLst>
              <a:ext uri="{FF2B5EF4-FFF2-40B4-BE49-F238E27FC236}">
                <a16:creationId xmlns:a16="http://schemas.microsoft.com/office/drawing/2014/main" id="{F2BA10A7-A4FD-4A94-B9E6-E23336A23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047920-CE2E-4D92-AB2C-B8CEFA8ED00C}"/>
              </a:ext>
            </a:extLst>
          </p:cNvPr>
          <p:cNvSpPr>
            <a:spLocks noGrp="1"/>
          </p:cNvSpPr>
          <p:nvPr>
            <p:ph type="title"/>
          </p:nvPr>
        </p:nvSpPr>
        <p:spPr/>
        <p:txBody>
          <a:bodyPr/>
          <a:lstStyle/>
          <a:p>
            <a:pPr>
              <a:defRPr/>
            </a:pPr>
            <a:r>
              <a:rPr lang="en-US" dirty="0"/>
              <a:t>Movie – Books</a:t>
            </a:r>
          </a:p>
        </p:txBody>
      </p:sp>
      <p:pic>
        <p:nvPicPr>
          <p:cNvPr id="37891" name="Content Placeholder 13">
            <a:extLst>
              <a:ext uri="{FF2B5EF4-FFF2-40B4-BE49-F238E27FC236}">
                <a16:creationId xmlns:a16="http://schemas.microsoft.com/office/drawing/2014/main" id="{6C3070DA-9EB9-4506-BBA4-7EC438DE1ED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8408" b="22636"/>
          <a:stretch>
            <a:fillRect/>
          </a:stretch>
        </p:blipFill>
        <p:spPr>
          <a:xfrm>
            <a:off x="685800" y="1600200"/>
            <a:ext cx="3449638" cy="4530725"/>
          </a:xfrm>
        </p:spPr>
      </p:pic>
      <p:pic>
        <p:nvPicPr>
          <p:cNvPr id="37892" name="Content Placeholder 15">
            <a:extLst>
              <a:ext uri="{FF2B5EF4-FFF2-40B4-BE49-F238E27FC236}">
                <a16:creationId xmlns:a16="http://schemas.microsoft.com/office/drawing/2014/main" id="{D82FE719-DD77-4C56-B41F-CAA534EEFF9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19613" y="2019300"/>
            <a:ext cx="4160837" cy="31242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29F0AF5B-447B-474A-B6C8-64E548070698}"/>
              </a:ext>
            </a:extLst>
          </p:cNvPr>
          <p:cNvSpPr>
            <a:spLocks noGrp="1" noChangeArrowheads="1"/>
          </p:cNvSpPr>
          <p:nvPr>
            <p:ph type="title"/>
          </p:nvPr>
        </p:nvSpPr>
        <p:spPr/>
        <p:txBody>
          <a:bodyPr/>
          <a:lstStyle/>
          <a:p>
            <a:pPr eaLnBrk="1" hangingPunct="1">
              <a:defRPr/>
            </a:pPr>
            <a:r>
              <a:rPr lang="en-US"/>
              <a:t>A Corrupt Lifestyle</a:t>
            </a:r>
          </a:p>
        </p:txBody>
      </p:sp>
      <p:sp>
        <p:nvSpPr>
          <p:cNvPr id="104451" name="Rectangle 3">
            <a:extLst>
              <a:ext uri="{FF2B5EF4-FFF2-40B4-BE49-F238E27FC236}">
                <a16:creationId xmlns:a16="http://schemas.microsoft.com/office/drawing/2014/main" id="{0E14060C-54BE-46EB-AEAC-E61FE27900CA}"/>
              </a:ext>
            </a:extLst>
          </p:cNvPr>
          <p:cNvSpPr>
            <a:spLocks noGrp="1" noChangeArrowheads="1"/>
          </p:cNvSpPr>
          <p:nvPr>
            <p:ph type="body" idx="1"/>
          </p:nvPr>
        </p:nvSpPr>
        <p:spPr/>
        <p:txBody>
          <a:bodyPr/>
          <a:lstStyle/>
          <a:p>
            <a:pPr algn="just" eaLnBrk="1" hangingPunct="1">
              <a:defRPr/>
            </a:pPr>
            <a:r>
              <a:rPr lang="en-US" sz="4000" dirty="0"/>
              <a:t>10 verses in the NT that deal with false teaching/teachers use the word “</a:t>
            </a:r>
            <a:r>
              <a:rPr lang="en-US" sz="4000" i="1" u="sng" dirty="0">
                <a:solidFill>
                  <a:srgbClr val="FF0000"/>
                </a:solidFill>
              </a:rPr>
              <a:t>corrupt</a:t>
            </a:r>
            <a:r>
              <a:rPr lang="en-US" sz="4000" dirty="0"/>
              <a:t>” or “</a:t>
            </a:r>
            <a:r>
              <a:rPr lang="en-US" sz="4000" i="1" u="sng" dirty="0">
                <a:solidFill>
                  <a:srgbClr val="FF0000"/>
                </a:solidFill>
              </a:rPr>
              <a:t>corruption</a:t>
            </a:r>
            <a:r>
              <a:rPr lang="en-US" sz="40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7707C41-DEE0-44DC-9D28-D87EC659A7EA}"/>
              </a:ext>
            </a:extLst>
          </p:cNvPr>
          <p:cNvSpPr>
            <a:spLocks noGrp="1" noChangeArrowheads="1"/>
          </p:cNvSpPr>
          <p:nvPr>
            <p:ph type="title"/>
          </p:nvPr>
        </p:nvSpPr>
        <p:spPr/>
        <p:txBody>
          <a:bodyPr/>
          <a:lstStyle/>
          <a:p>
            <a:pPr eaLnBrk="1" hangingPunct="1">
              <a:defRPr/>
            </a:pPr>
            <a:r>
              <a:rPr lang="en-US" dirty="0"/>
              <a:t>What Will It Produce?</a:t>
            </a:r>
          </a:p>
        </p:txBody>
      </p:sp>
      <p:sp>
        <p:nvSpPr>
          <p:cNvPr id="105475" name="Rectangle 3">
            <a:extLst>
              <a:ext uri="{FF2B5EF4-FFF2-40B4-BE49-F238E27FC236}">
                <a16:creationId xmlns:a16="http://schemas.microsoft.com/office/drawing/2014/main" id="{7D94A41E-0842-4EC1-AFE2-ABEAD41B0C02}"/>
              </a:ext>
            </a:extLst>
          </p:cNvPr>
          <p:cNvSpPr>
            <a:spLocks noGrp="1" noChangeArrowheads="1"/>
          </p:cNvSpPr>
          <p:nvPr>
            <p:ph type="body" idx="1"/>
          </p:nvPr>
        </p:nvSpPr>
        <p:spPr/>
        <p:txBody>
          <a:bodyPr/>
          <a:lstStyle/>
          <a:p>
            <a:pPr algn="just" eaLnBrk="1" hangingPunct="1">
              <a:defRPr/>
            </a:pPr>
            <a:r>
              <a:rPr lang="en-US" sz="4400" dirty="0"/>
              <a:t>It will produce a </a:t>
            </a:r>
            <a:r>
              <a:rPr lang="en-US" sz="4400" i="1" u="sng" dirty="0">
                <a:solidFill>
                  <a:srgbClr val="FF0000"/>
                </a:solidFill>
              </a:rPr>
              <a:t>rising up</a:t>
            </a:r>
            <a:r>
              <a:rPr lang="en-US" sz="4400" dirty="0"/>
              <a:t> and a </a:t>
            </a:r>
            <a:r>
              <a:rPr lang="en-US" sz="4400" i="1" u="sng" dirty="0">
                <a:solidFill>
                  <a:srgbClr val="FF0000"/>
                </a:solidFill>
              </a:rPr>
              <a:t>drawing away</a:t>
            </a:r>
            <a:r>
              <a:rPr lang="en-US" sz="44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D61C-E028-4FA4-94A2-93D5C4E282DE}"/>
              </a:ext>
            </a:extLst>
          </p:cNvPr>
          <p:cNvSpPr>
            <a:spLocks noGrp="1"/>
          </p:cNvSpPr>
          <p:nvPr>
            <p:ph type="title"/>
          </p:nvPr>
        </p:nvSpPr>
        <p:spPr/>
        <p:txBody>
          <a:bodyPr/>
          <a:lstStyle/>
          <a:p>
            <a:pPr>
              <a:defRPr/>
            </a:pPr>
            <a:r>
              <a:rPr lang="en-US" dirty="0"/>
              <a:t>Key Point</a:t>
            </a:r>
          </a:p>
        </p:txBody>
      </p:sp>
      <p:sp>
        <p:nvSpPr>
          <p:cNvPr id="3" name="Content Placeholder 2">
            <a:extLst>
              <a:ext uri="{FF2B5EF4-FFF2-40B4-BE49-F238E27FC236}">
                <a16:creationId xmlns:a16="http://schemas.microsoft.com/office/drawing/2014/main" id="{8B740F6D-D444-4599-ABCC-0E23E7C17385}"/>
              </a:ext>
            </a:extLst>
          </p:cNvPr>
          <p:cNvSpPr>
            <a:spLocks noGrp="1"/>
          </p:cNvSpPr>
          <p:nvPr>
            <p:ph idx="1"/>
          </p:nvPr>
        </p:nvSpPr>
        <p:spPr/>
        <p:txBody>
          <a:bodyPr/>
          <a:lstStyle/>
          <a:p>
            <a:pPr algn="just">
              <a:defRPr/>
            </a:pPr>
            <a:r>
              <a:rPr lang="en-US" sz="4400" i="1" dirty="0">
                <a:effectLst>
                  <a:outerShdw blurRad="38100" dist="38100" dir="2700000" algn="tl">
                    <a:srgbClr val="000000">
                      <a:alpha val="43137"/>
                    </a:srgbClr>
                  </a:outerShdw>
                </a:effectLst>
              </a:rPr>
              <a:t>Most</a:t>
            </a:r>
            <a:r>
              <a:rPr lang="en-US" sz="4400" dirty="0">
                <a:effectLst>
                  <a:outerShdw blurRad="38100" dist="38100" dir="2700000" algn="tl">
                    <a:srgbClr val="000000">
                      <a:alpha val="43137"/>
                    </a:srgbClr>
                  </a:outerShdw>
                </a:effectLst>
              </a:rPr>
              <a:t> </a:t>
            </a:r>
            <a:r>
              <a:rPr lang="en-US" sz="4400" i="1" dirty="0">
                <a:effectLst>
                  <a:outerShdw blurRad="38100" dist="38100" dir="2700000" algn="tl">
                    <a:srgbClr val="000000">
                      <a:alpha val="43137"/>
                    </a:srgbClr>
                  </a:outerShdw>
                </a:effectLst>
              </a:rPr>
              <a:t>false teachings have something wrong regarding the person, nature, or character of Jesus Christ of Nazareth</a:t>
            </a:r>
            <a:r>
              <a:rPr lang="en-US" sz="4400" dirty="0">
                <a:effectLst>
                  <a:outerShdw blurRad="38100" dist="38100" dir="2700000" algn="tl">
                    <a:srgbClr val="000000">
                      <a:alpha val="43137"/>
                    </a:srgbClr>
                  </a:outerShdw>
                </a:effectLst>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8F386-66DD-4B85-BFE9-D485D6460D7A}"/>
              </a:ext>
            </a:extLst>
          </p:cNvPr>
          <p:cNvSpPr>
            <a:spLocks noGrp="1"/>
          </p:cNvSpPr>
          <p:nvPr>
            <p:ph type="title"/>
          </p:nvPr>
        </p:nvSpPr>
        <p:spPr/>
        <p:txBody>
          <a:bodyPr/>
          <a:lstStyle/>
          <a:p>
            <a:pPr>
              <a:defRPr/>
            </a:pPr>
            <a:r>
              <a:rPr lang="en-US" dirty="0"/>
              <a:t>“Plus or Minus” Jesus</a:t>
            </a:r>
          </a:p>
        </p:txBody>
      </p:sp>
      <p:pic>
        <p:nvPicPr>
          <p:cNvPr id="44035" name="Content Placeholder 6">
            <a:extLst>
              <a:ext uri="{FF2B5EF4-FFF2-40B4-BE49-F238E27FC236}">
                <a16:creationId xmlns:a16="http://schemas.microsoft.com/office/drawing/2014/main" id="{1C0812A0-D3C2-48B7-B901-60C285230F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35379" y="2365245"/>
            <a:ext cx="4673242" cy="212751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21B4-2524-4C1A-A33A-3AD51F10A056}"/>
              </a:ext>
            </a:extLst>
          </p:cNvPr>
          <p:cNvSpPr>
            <a:spLocks noGrp="1"/>
          </p:cNvSpPr>
          <p:nvPr>
            <p:ph type="title"/>
          </p:nvPr>
        </p:nvSpPr>
        <p:spPr/>
        <p:txBody>
          <a:bodyPr/>
          <a:lstStyle/>
          <a:p>
            <a:pPr>
              <a:defRPr/>
            </a:pPr>
            <a:r>
              <a:rPr lang="en-US" dirty="0"/>
              <a:t>Harold Camping’s Predictions</a:t>
            </a:r>
          </a:p>
        </p:txBody>
      </p:sp>
      <p:pic>
        <p:nvPicPr>
          <p:cNvPr id="45059" name="Content Placeholder 3">
            <a:extLst>
              <a:ext uri="{FF2B5EF4-FFF2-40B4-BE49-F238E27FC236}">
                <a16:creationId xmlns:a16="http://schemas.microsoft.com/office/drawing/2014/main" id="{8D789019-A4B4-4F16-8BDA-35700946C6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132"/>
          <a:stretch>
            <a:fillRect/>
          </a:stretch>
        </p:blipFill>
        <p:spPr>
          <a:xfrm>
            <a:off x="457200" y="1709738"/>
            <a:ext cx="8229600" cy="4089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709061-746A-4167-9F8A-9B3C05E853F9}"/>
              </a:ext>
            </a:extLst>
          </p:cNvPr>
          <p:cNvSpPr>
            <a:spLocks noGrp="1"/>
          </p:cNvSpPr>
          <p:nvPr>
            <p:ph type="title"/>
          </p:nvPr>
        </p:nvSpPr>
        <p:spPr>
          <a:xfrm>
            <a:off x="457200" y="277812"/>
            <a:ext cx="8229600" cy="1474787"/>
          </a:xfrm>
        </p:spPr>
        <p:txBody>
          <a:bodyPr/>
          <a:lstStyle/>
          <a:p>
            <a:r>
              <a:rPr lang="en-US" dirty="0"/>
              <a:t>10-Page Outline</a:t>
            </a:r>
            <a:br>
              <a:rPr lang="en-US" dirty="0"/>
            </a:br>
            <a:r>
              <a:rPr lang="en-US" sz="3200" dirty="0">
                <a:solidFill>
                  <a:srgbClr val="FFC000"/>
                </a:solidFill>
              </a:rPr>
              <a:t>www.teacherofthebible.com</a:t>
            </a:r>
            <a:endParaRPr lang="en-US" dirty="0">
              <a:solidFill>
                <a:srgbClr val="FFC000"/>
              </a:solidFill>
            </a:endParaRPr>
          </a:p>
        </p:txBody>
      </p:sp>
      <p:pic>
        <p:nvPicPr>
          <p:cNvPr id="5" name="Picture 4" descr="Session #1 – Outline - Adobe Acrobat Reader DC (32-bit)">
            <a:extLst>
              <a:ext uri="{FF2B5EF4-FFF2-40B4-BE49-F238E27FC236}">
                <a16:creationId xmlns:a16="http://schemas.microsoft.com/office/drawing/2014/main" id="{02B07DA0-C31E-46A6-A53D-D6BD8C7C8BEC}"/>
              </a:ext>
            </a:extLst>
          </p:cNvPr>
          <p:cNvPicPr/>
          <p:nvPr/>
        </p:nvPicPr>
        <p:blipFill rotWithShape="1">
          <a:blip r:embed="rId2">
            <a:extLst>
              <a:ext uri="{28A0092B-C50C-407E-A947-70E740481C1C}">
                <a14:useLocalDpi xmlns:a14="http://schemas.microsoft.com/office/drawing/2010/main" val="0"/>
              </a:ext>
            </a:extLst>
          </a:blip>
          <a:srcRect l="30770" t="20655" r="35897"/>
          <a:stretch/>
        </p:blipFill>
        <p:spPr>
          <a:xfrm>
            <a:off x="2904490" y="1981200"/>
            <a:ext cx="3335020" cy="4419600"/>
          </a:xfrm>
          <a:prstGeom prst="rect">
            <a:avLst/>
          </a:prstGeom>
        </p:spPr>
      </p:pic>
    </p:spTree>
    <p:extLst>
      <p:ext uri="{BB962C8B-B14F-4D97-AF65-F5344CB8AC3E}">
        <p14:creationId xmlns:p14="http://schemas.microsoft.com/office/powerpoint/2010/main" val="3801567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25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D0750-6B01-4963-B9BE-E4F66585D6E0}"/>
              </a:ext>
            </a:extLst>
          </p:cNvPr>
          <p:cNvSpPr>
            <a:spLocks noGrp="1"/>
          </p:cNvSpPr>
          <p:nvPr>
            <p:ph type="title"/>
          </p:nvPr>
        </p:nvSpPr>
        <p:spPr/>
        <p:txBody>
          <a:bodyPr/>
          <a:lstStyle/>
          <a:p>
            <a:pPr>
              <a:defRPr/>
            </a:pPr>
            <a:r>
              <a:rPr lang="en-US" dirty="0"/>
              <a:t>Session #3</a:t>
            </a:r>
          </a:p>
        </p:txBody>
      </p:sp>
      <p:sp>
        <p:nvSpPr>
          <p:cNvPr id="5" name="Content Placeholder 4">
            <a:extLst>
              <a:ext uri="{FF2B5EF4-FFF2-40B4-BE49-F238E27FC236}">
                <a16:creationId xmlns:a16="http://schemas.microsoft.com/office/drawing/2014/main" id="{1940C0DD-45AD-4918-9169-D24F7EC74419}"/>
              </a:ext>
            </a:extLst>
          </p:cNvPr>
          <p:cNvSpPr>
            <a:spLocks noGrp="1"/>
          </p:cNvSpPr>
          <p:nvPr>
            <p:ph sz="half" idx="1"/>
          </p:nvPr>
        </p:nvSpPr>
        <p:spPr/>
        <p:txBody>
          <a:bodyPr/>
          <a:lstStyle/>
          <a:p>
            <a:pPr algn="ctr">
              <a:defRPr/>
            </a:pPr>
            <a:endParaRPr lang="en-US" sz="3600" dirty="0">
              <a:solidFill>
                <a:srgbClr val="FFC000"/>
              </a:solidFill>
            </a:endParaRPr>
          </a:p>
          <a:p>
            <a:pPr algn="ctr">
              <a:defRPr/>
            </a:pPr>
            <a:r>
              <a:rPr lang="en-US" sz="3600" dirty="0">
                <a:solidFill>
                  <a:srgbClr val="FFC000"/>
                </a:solidFill>
              </a:rPr>
              <a:t>1 John 4:1-6</a:t>
            </a:r>
          </a:p>
        </p:txBody>
      </p:sp>
      <p:pic>
        <p:nvPicPr>
          <p:cNvPr id="46084" name="Content Placeholder 7">
            <a:extLst>
              <a:ext uri="{FF2B5EF4-FFF2-40B4-BE49-F238E27FC236}">
                <a16:creationId xmlns:a16="http://schemas.microsoft.com/office/drawing/2014/main" id="{E3B7A9DB-E437-4731-B0B9-008DB6CD0CC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5824"/>
          <a:stretch>
            <a:fillRect/>
          </a:stretch>
        </p:blipFill>
        <p:spPr>
          <a:xfrm>
            <a:off x="4800600" y="1828800"/>
            <a:ext cx="4008438" cy="25908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0EA2474-E3F7-4F61-84BB-84A5D5B2C591}"/>
              </a:ext>
            </a:extLst>
          </p:cNvPr>
          <p:cNvSpPr>
            <a:spLocks noGrp="1" noChangeArrowheads="1"/>
          </p:cNvSpPr>
          <p:nvPr>
            <p:ph type="title"/>
          </p:nvPr>
        </p:nvSpPr>
        <p:spPr/>
        <p:txBody>
          <a:bodyPr/>
          <a:lstStyle/>
          <a:p>
            <a:pPr eaLnBrk="1" hangingPunct="1">
              <a:defRPr/>
            </a:pPr>
            <a:r>
              <a:rPr lang="en-US"/>
              <a:t>Dealing with False Teaching</a:t>
            </a:r>
          </a:p>
        </p:txBody>
      </p:sp>
      <p:sp>
        <p:nvSpPr>
          <p:cNvPr id="108547" name="Rectangle 3">
            <a:extLst>
              <a:ext uri="{FF2B5EF4-FFF2-40B4-BE49-F238E27FC236}">
                <a16:creationId xmlns:a16="http://schemas.microsoft.com/office/drawing/2014/main" id="{410AFA9D-DD20-4478-8F81-5961B1A7A07C}"/>
              </a:ext>
            </a:extLst>
          </p:cNvPr>
          <p:cNvSpPr>
            <a:spLocks noGrp="1" noChangeArrowheads="1"/>
          </p:cNvSpPr>
          <p:nvPr>
            <p:ph type="body" idx="1"/>
          </p:nvPr>
        </p:nvSpPr>
        <p:spPr/>
        <p:txBody>
          <a:bodyPr/>
          <a:lstStyle/>
          <a:p>
            <a:pPr algn="ctr" eaLnBrk="1" hangingPunct="1">
              <a:defRPr/>
            </a:pPr>
            <a:r>
              <a:rPr lang="en-US" sz="4400" dirty="0"/>
              <a:t>You </a:t>
            </a:r>
            <a:r>
              <a:rPr lang="en-US" sz="4400" i="1" u="sng" dirty="0">
                <a:solidFill>
                  <a:srgbClr val="FF0000"/>
                </a:solidFill>
              </a:rPr>
              <a:t>cannot be silent</a:t>
            </a:r>
            <a:r>
              <a:rPr lang="en-US" sz="4400" dirty="0"/>
              <a:t>.</a:t>
            </a:r>
          </a:p>
        </p:txBody>
      </p:sp>
      <p:pic>
        <p:nvPicPr>
          <p:cNvPr id="47108" name="Picture 4" descr="Silence">
            <a:extLst>
              <a:ext uri="{FF2B5EF4-FFF2-40B4-BE49-F238E27FC236}">
                <a16:creationId xmlns:a16="http://schemas.microsoft.com/office/drawing/2014/main" id="{CBC61E5D-A3BB-46DB-8060-A37CB4A93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2819400"/>
            <a:ext cx="50180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670F-8039-4E78-BBB9-6B4D8147A48D}"/>
              </a:ext>
            </a:extLst>
          </p:cNvPr>
          <p:cNvSpPr>
            <a:spLocks noGrp="1"/>
          </p:cNvSpPr>
          <p:nvPr>
            <p:ph type="title"/>
          </p:nvPr>
        </p:nvSpPr>
        <p:spPr/>
        <p:txBody>
          <a:bodyPr/>
          <a:lstStyle/>
          <a:p>
            <a:pPr>
              <a:defRPr/>
            </a:pPr>
            <a:r>
              <a:rPr lang="en-US" dirty="0"/>
              <a:t>Galatians 1:8-9</a:t>
            </a:r>
          </a:p>
        </p:txBody>
      </p:sp>
      <p:sp>
        <p:nvSpPr>
          <p:cNvPr id="3" name="Content Placeholder 2">
            <a:extLst>
              <a:ext uri="{FF2B5EF4-FFF2-40B4-BE49-F238E27FC236}">
                <a16:creationId xmlns:a16="http://schemas.microsoft.com/office/drawing/2014/main" id="{4610EA21-4FDA-45E9-919B-C042A22E6605}"/>
              </a:ext>
            </a:extLst>
          </p:cNvPr>
          <p:cNvSpPr>
            <a:spLocks noGrp="1"/>
          </p:cNvSpPr>
          <p:nvPr>
            <p:ph idx="1"/>
          </p:nvPr>
        </p:nvSpPr>
        <p:spPr/>
        <p:txBody>
          <a:bodyPr/>
          <a:lstStyle/>
          <a:p>
            <a:pPr algn="just">
              <a:defRPr/>
            </a:pPr>
            <a:r>
              <a:rPr lang="en-US" sz="3600" dirty="0">
                <a:effectLst/>
              </a:rPr>
              <a:t>“But even if we, or an angel from heaven, preach any other gospel to you than what we have preached to you, let him be </a:t>
            </a:r>
            <a:r>
              <a:rPr lang="en-US" sz="3600" i="1" dirty="0">
                <a:solidFill>
                  <a:srgbClr val="FFC000"/>
                </a:solidFill>
                <a:effectLst/>
              </a:rPr>
              <a:t>accursed</a:t>
            </a:r>
            <a:r>
              <a:rPr lang="en-US" sz="3600" dirty="0">
                <a:effectLst/>
              </a:rPr>
              <a:t>.  As we have said before, so now I say again, if anyone preaches any other gospel to you than what you have received, let him be </a:t>
            </a:r>
            <a:r>
              <a:rPr lang="en-US" sz="3600" i="1" dirty="0">
                <a:solidFill>
                  <a:srgbClr val="FFC000"/>
                </a:solidFill>
                <a:effectLst/>
              </a:rPr>
              <a:t>accursed</a:t>
            </a:r>
            <a:r>
              <a:rPr lang="en-US" sz="3600" dirty="0">
                <a:effectLst/>
              </a:rPr>
              <a:t>.”</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84C3-0DB5-46DB-A754-543247CC02FD}"/>
              </a:ext>
            </a:extLst>
          </p:cNvPr>
          <p:cNvSpPr>
            <a:spLocks noGrp="1"/>
          </p:cNvSpPr>
          <p:nvPr>
            <p:ph type="title"/>
          </p:nvPr>
        </p:nvSpPr>
        <p:spPr/>
        <p:txBody>
          <a:bodyPr/>
          <a:lstStyle/>
          <a:p>
            <a:pPr>
              <a:defRPr/>
            </a:pPr>
            <a:r>
              <a:rPr lang="en-US" dirty="0"/>
              <a:t>2 Peter 2:1-2</a:t>
            </a:r>
          </a:p>
        </p:txBody>
      </p:sp>
      <p:sp>
        <p:nvSpPr>
          <p:cNvPr id="3" name="Content Placeholder 2">
            <a:extLst>
              <a:ext uri="{FF2B5EF4-FFF2-40B4-BE49-F238E27FC236}">
                <a16:creationId xmlns:a16="http://schemas.microsoft.com/office/drawing/2014/main" id="{0AFB58C2-8560-44C4-ADF3-28C0E9E39C0A}"/>
              </a:ext>
            </a:extLst>
          </p:cNvPr>
          <p:cNvSpPr>
            <a:spLocks noGrp="1"/>
          </p:cNvSpPr>
          <p:nvPr>
            <p:ph idx="1"/>
          </p:nvPr>
        </p:nvSpPr>
        <p:spPr/>
        <p:txBody>
          <a:bodyPr/>
          <a:lstStyle/>
          <a:p>
            <a:pPr algn="just">
              <a:defRPr/>
            </a:pPr>
            <a:r>
              <a:rPr lang="en-US" sz="3600" dirty="0">
                <a:effectLst/>
              </a:rPr>
              <a:t>“There will be false teachers among you, who will secretly bring in </a:t>
            </a:r>
            <a:r>
              <a:rPr lang="en-US" sz="3600" i="1" dirty="0">
                <a:solidFill>
                  <a:srgbClr val="FFC000"/>
                </a:solidFill>
                <a:effectLst/>
              </a:rPr>
              <a:t>destructive</a:t>
            </a:r>
            <a:r>
              <a:rPr lang="en-US" sz="3600" dirty="0">
                <a:solidFill>
                  <a:srgbClr val="FFC000"/>
                </a:solidFill>
                <a:effectLst/>
              </a:rPr>
              <a:t> </a:t>
            </a:r>
            <a:r>
              <a:rPr lang="en-US" sz="3600" dirty="0">
                <a:effectLst/>
              </a:rPr>
              <a:t>heresies, even denying the Lord who bought them, and bring on themselves swift </a:t>
            </a:r>
            <a:r>
              <a:rPr lang="en-US" sz="3600" i="1" dirty="0">
                <a:solidFill>
                  <a:srgbClr val="FFC000"/>
                </a:solidFill>
                <a:effectLst/>
              </a:rPr>
              <a:t>destruction</a:t>
            </a:r>
            <a:r>
              <a:rPr lang="en-US" sz="3600" dirty="0">
                <a:effectLst/>
              </a:rPr>
              <a:t>.  And many will follow their </a:t>
            </a:r>
            <a:r>
              <a:rPr lang="en-US" sz="3600" i="1" dirty="0">
                <a:solidFill>
                  <a:srgbClr val="FFC000"/>
                </a:solidFill>
                <a:effectLst/>
              </a:rPr>
              <a:t>destructive</a:t>
            </a:r>
            <a:r>
              <a:rPr lang="en-US" sz="3600" dirty="0">
                <a:solidFill>
                  <a:srgbClr val="FFC000"/>
                </a:solidFill>
                <a:effectLst/>
              </a:rPr>
              <a:t> </a:t>
            </a:r>
            <a:r>
              <a:rPr lang="en-US" sz="3600" dirty="0">
                <a:effectLst/>
              </a:rPr>
              <a:t>ways, because of whom the way of truth will be blasphemed.”</a:t>
            </a:r>
            <a:endParaRPr lang="en-US"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EFA9A081-2CAF-4B0E-992A-89374D9C6741}"/>
              </a:ext>
            </a:extLst>
          </p:cNvPr>
          <p:cNvSpPr>
            <a:spLocks noGrp="1" noChangeArrowheads="1"/>
          </p:cNvSpPr>
          <p:nvPr>
            <p:ph type="title"/>
          </p:nvPr>
        </p:nvSpPr>
        <p:spPr/>
        <p:txBody>
          <a:bodyPr/>
          <a:lstStyle/>
          <a:p>
            <a:pPr eaLnBrk="1" hangingPunct="1">
              <a:defRPr/>
            </a:pPr>
            <a:r>
              <a:rPr lang="en-US"/>
              <a:t>Dealing with Heretical Teaching</a:t>
            </a:r>
          </a:p>
        </p:txBody>
      </p:sp>
      <p:sp>
        <p:nvSpPr>
          <p:cNvPr id="98307" name="Rectangle 3">
            <a:extLst>
              <a:ext uri="{FF2B5EF4-FFF2-40B4-BE49-F238E27FC236}">
                <a16:creationId xmlns:a16="http://schemas.microsoft.com/office/drawing/2014/main" id="{F8874794-D9CE-405E-91DA-26C4C805AF8E}"/>
              </a:ext>
            </a:extLst>
          </p:cNvPr>
          <p:cNvSpPr>
            <a:spLocks noGrp="1" noChangeArrowheads="1"/>
          </p:cNvSpPr>
          <p:nvPr>
            <p:ph type="body" idx="1"/>
          </p:nvPr>
        </p:nvSpPr>
        <p:spPr/>
        <p:txBody>
          <a:bodyPr/>
          <a:lstStyle/>
          <a:p>
            <a:pPr algn="ctr" eaLnBrk="1" hangingPunct="1">
              <a:defRPr/>
            </a:pPr>
            <a:r>
              <a:rPr lang="en-US" sz="4000" dirty="0"/>
              <a:t>Heresies are </a:t>
            </a:r>
            <a:r>
              <a:rPr lang="en-US" sz="4000" i="1" u="sng" dirty="0">
                <a:solidFill>
                  <a:srgbClr val="FF0000"/>
                </a:solidFill>
              </a:rPr>
              <a:t>destructive</a:t>
            </a:r>
            <a:r>
              <a:rPr lang="en-US" sz="40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10C26A-20FF-4F73-8ADE-422D803DCEDF}"/>
              </a:ext>
            </a:extLst>
          </p:cNvPr>
          <p:cNvSpPr>
            <a:spLocks noGrp="1"/>
          </p:cNvSpPr>
          <p:nvPr>
            <p:ph type="title"/>
          </p:nvPr>
        </p:nvSpPr>
        <p:spPr/>
        <p:txBody>
          <a:bodyPr/>
          <a:lstStyle/>
          <a:p>
            <a:pPr>
              <a:defRPr/>
            </a:pPr>
            <a:r>
              <a:rPr lang="en-US" dirty="0"/>
              <a:t>Session #4</a:t>
            </a:r>
          </a:p>
        </p:txBody>
      </p:sp>
      <p:sp>
        <p:nvSpPr>
          <p:cNvPr id="5" name="Content Placeholder 4">
            <a:extLst>
              <a:ext uri="{FF2B5EF4-FFF2-40B4-BE49-F238E27FC236}">
                <a16:creationId xmlns:a16="http://schemas.microsoft.com/office/drawing/2014/main" id="{EAC27627-2F00-43C0-9EE4-525F4E1FE5FA}"/>
              </a:ext>
            </a:extLst>
          </p:cNvPr>
          <p:cNvSpPr>
            <a:spLocks noGrp="1"/>
          </p:cNvSpPr>
          <p:nvPr>
            <p:ph sz="half" idx="1"/>
          </p:nvPr>
        </p:nvSpPr>
        <p:spPr/>
        <p:txBody>
          <a:bodyPr/>
          <a:lstStyle/>
          <a:p>
            <a:pPr algn="ctr">
              <a:defRPr/>
            </a:pPr>
            <a:endParaRPr lang="en-US" sz="3600" dirty="0">
              <a:solidFill>
                <a:srgbClr val="FFC000"/>
              </a:solidFill>
            </a:endParaRPr>
          </a:p>
          <a:p>
            <a:pPr algn="ctr">
              <a:defRPr/>
            </a:pPr>
            <a:r>
              <a:rPr lang="en-US" sz="3600" dirty="0">
                <a:solidFill>
                  <a:srgbClr val="FFC000"/>
                </a:solidFill>
              </a:rPr>
              <a:t>2 Timothy 4:1-5</a:t>
            </a:r>
          </a:p>
        </p:txBody>
      </p:sp>
      <p:pic>
        <p:nvPicPr>
          <p:cNvPr id="53252" name="Content Placeholder 7">
            <a:extLst>
              <a:ext uri="{FF2B5EF4-FFF2-40B4-BE49-F238E27FC236}">
                <a16:creationId xmlns:a16="http://schemas.microsoft.com/office/drawing/2014/main" id="{8F4560D9-8F5D-4677-BB4C-4DE05C021EF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5824"/>
          <a:stretch>
            <a:fillRect/>
          </a:stretch>
        </p:blipFill>
        <p:spPr>
          <a:xfrm>
            <a:off x="4800600" y="1828800"/>
            <a:ext cx="4008438" cy="25908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a:extLst>
              <a:ext uri="{FF2B5EF4-FFF2-40B4-BE49-F238E27FC236}">
                <a16:creationId xmlns:a16="http://schemas.microsoft.com/office/drawing/2014/main" id="{97579C75-6CDA-4689-9C8C-5D2C5AFF9AFF}"/>
              </a:ext>
            </a:extLst>
          </p:cNvPr>
          <p:cNvSpPr>
            <a:spLocks noGrp="1" noChangeArrowheads="1"/>
          </p:cNvSpPr>
          <p:nvPr>
            <p:ph type="title"/>
          </p:nvPr>
        </p:nvSpPr>
        <p:spPr/>
        <p:txBody>
          <a:bodyPr/>
          <a:lstStyle/>
          <a:p>
            <a:pPr eaLnBrk="1" hangingPunct="1">
              <a:defRPr/>
            </a:pPr>
            <a:r>
              <a:rPr lang="en-US"/>
              <a:t>The Nature of Sheep</a:t>
            </a:r>
          </a:p>
        </p:txBody>
      </p:sp>
      <p:sp>
        <p:nvSpPr>
          <p:cNvPr id="117766" name="Rectangle 6">
            <a:extLst>
              <a:ext uri="{FF2B5EF4-FFF2-40B4-BE49-F238E27FC236}">
                <a16:creationId xmlns:a16="http://schemas.microsoft.com/office/drawing/2014/main" id="{E1E71142-71FD-48A6-8CBB-D9A0574BABD6}"/>
              </a:ext>
            </a:extLst>
          </p:cNvPr>
          <p:cNvSpPr>
            <a:spLocks noGrp="1" noChangeArrowheads="1"/>
          </p:cNvSpPr>
          <p:nvPr>
            <p:ph type="body" sz="half" idx="2"/>
          </p:nvPr>
        </p:nvSpPr>
        <p:spPr>
          <a:xfrm>
            <a:off x="4648200" y="1600200"/>
            <a:ext cx="4343400" cy="4530725"/>
          </a:xfrm>
        </p:spPr>
        <p:txBody>
          <a:bodyPr/>
          <a:lstStyle/>
          <a:p>
            <a:pPr eaLnBrk="1" hangingPunct="1">
              <a:defRPr/>
            </a:pPr>
            <a:r>
              <a:rPr lang="en-US" sz="4000" u="sng" dirty="0"/>
              <a:t>Remember</a:t>
            </a:r>
            <a:r>
              <a:rPr lang="en-US" sz="4000" dirty="0"/>
              <a:t>: Sheep are </a:t>
            </a:r>
            <a:r>
              <a:rPr lang="en-US" sz="4000" i="1" u="sng" dirty="0">
                <a:solidFill>
                  <a:srgbClr val="FF0000"/>
                </a:solidFill>
              </a:rPr>
              <a:t>always straying</a:t>
            </a:r>
            <a:r>
              <a:rPr lang="en-US" sz="4000" dirty="0"/>
              <a:t>.</a:t>
            </a:r>
          </a:p>
        </p:txBody>
      </p:sp>
      <p:pic>
        <p:nvPicPr>
          <p:cNvPr id="54276" name="Picture 7">
            <a:extLst>
              <a:ext uri="{FF2B5EF4-FFF2-40B4-BE49-F238E27FC236}">
                <a16:creationId xmlns:a16="http://schemas.microsoft.com/office/drawing/2014/main" id="{C8C4396E-82D4-42BA-BFBB-600CAA9F2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828800"/>
            <a:ext cx="42259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8B90E-76E1-4BA4-8691-58E1DEDF33BD}"/>
              </a:ext>
            </a:extLst>
          </p:cNvPr>
          <p:cNvSpPr>
            <a:spLocks noGrp="1"/>
          </p:cNvSpPr>
          <p:nvPr>
            <p:ph type="title"/>
          </p:nvPr>
        </p:nvSpPr>
        <p:spPr/>
        <p:txBody>
          <a:bodyPr/>
          <a:lstStyle/>
          <a:p>
            <a:pPr>
              <a:defRPr/>
            </a:pPr>
            <a:r>
              <a:rPr lang="en-US" dirty="0"/>
              <a:t>Scripture</a:t>
            </a:r>
          </a:p>
        </p:txBody>
      </p:sp>
      <p:sp>
        <p:nvSpPr>
          <p:cNvPr id="6" name="Content Placeholder 5">
            <a:extLst>
              <a:ext uri="{FF2B5EF4-FFF2-40B4-BE49-F238E27FC236}">
                <a16:creationId xmlns:a16="http://schemas.microsoft.com/office/drawing/2014/main" id="{30133AB0-3570-4293-B777-30CCD556813A}"/>
              </a:ext>
            </a:extLst>
          </p:cNvPr>
          <p:cNvSpPr>
            <a:spLocks noGrp="1"/>
          </p:cNvSpPr>
          <p:nvPr>
            <p:ph idx="1"/>
          </p:nvPr>
        </p:nvSpPr>
        <p:spPr/>
        <p:txBody>
          <a:bodyPr/>
          <a:lstStyle/>
          <a:p>
            <a:pPr algn="just">
              <a:defRPr/>
            </a:pPr>
            <a:r>
              <a:rPr lang="en-US" sz="4000" dirty="0"/>
              <a:t>Hosea 4:6 – “My people are </a:t>
            </a:r>
            <a:r>
              <a:rPr lang="en-US" sz="4000" dirty="0">
                <a:solidFill>
                  <a:srgbClr val="FFC000"/>
                </a:solidFill>
              </a:rPr>
              <a:t>destroyed</a:t>
            </a:r>
            <a:r>
              <a:rPr lang="en-US" sz="4000" dirty="0"/>
              <a:t> for lack of knowledge.”</a:t>
            </a:r>
          </a:p>
          <a:p>
            <a:pPr algn="just">
              <a:defRPr/>
            </a:pPr>
            <a:endParaRPr lang="en-US" sz="4000" dirty="0"/>
          </a:p>
          <a:p>
            <a:pPr algn="just">
              <a:defRPr/>
            </a:pPr>
            <a:r>
              <a:rPr lang="en-US" sz="4000" dirty="0"/>
              <a:t>Not “hurt,” not “injured,” not “wounded,” but “</a:t>
            </a:r>
            <a:r>
              <a:rPr lang="en-US" sz="4000" dirty="0">
                <a:solidFill>
                  <a:srgbClr val="FFC000"/>
                </a:solidFill>
              </a:rPr>
              <a:t>destroyed</a:t>
            </a:r>
            <a:r>
              <a:rPr lang="en-US" sz="40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B00A-4B96-4C82-B430-DF663D7CEC74}"/>
              </a:ext>
            </a:extLst>
          </p:cNvPr>
          <p:cNvSpPr>
            <a:spLocks noGrp="1"/>
          </p:cNvSpPr>
          <p:nvPr>
            <p:ph type="title"/>
          </p:nvPr>
        </p:nvSpPr>
        <p:spPr/>
        <p:txBody>
          <a:bodyPr/>
          <a:lstStyle/>
          <a:p>
            <a:pPr>
              <a:defRPr/>
            </a:pPr>
            <a:r>
              <a:rPr lang="en-US" dirty="0">
                <a:solidFill>
                  <a:srgbClr val="FFC000"/>
                </a:solidFill>
              </a:rPr>
              <a:t>SEMINARS</a:t>
            </a:r>
          </a:p>
        </p:txBody>
      </p:sp>
      <p:pic>
        <p:nvPicPr>
          <p:cNvPr id="8195" name="Picture 2">
            <a:extLst>
              <a:ext uri="{FF2B5EF4-FFF2-40B4-BE49-F238E27FC236}">
                <a16:creationId xmlns:a16="http://schemas.microsoft.com/office/drawing/2014/main" id="{7C98025A-E80B-473B-9F8A-19FC7226C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828800"/>
            <a:ext cx="8143875"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a:extLst>
              <a:ext uri="{FF2B5EF4-FFF2-40B4-BE49-F238E27FC236}">
                <a16:creationId xmlns:a16="http://schemas.microsoft.com/office/drawing/2014/main" id="{8F593EAD-44F7-4848-AC68-CE97C46CCD8F}"/>
              </a:ext>
            </a:extLst>
          </p:cNvPr>
          <p:cNvSpPr/>
          <p:nvPr/>
        </p:nvSpPr>
        <p:spPr bwMode="auto">
          <a:xfrm rot="18285278">
            <a:off x="1011989" y="3556105"/>
            <a:ext cx="2483318" cy="6096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B16A02-A0A9-4B48-BB0A-B654F318825C}"/>
              </a:ext>
            </a:extLst>
          </p:cNvPr>
          <p:cNvSpPr>
            <a:spLocks noGrp="1"/>
          </p:cNvSpPr>
          <p:nvPr>
            <p:ph type="title"/>
          </p:nvPr>
        </p:nvSpPr>
        <p:spPr/>
        <p:txBody>
          <a:bodyPr/>
          <a:lstStyle/>
          <a:p>
            <a:r>
              <a:rPr lang="en-US" dirty="0"/>
              <a:t>So Many Books!!!</a:t>
            </a:r>
          </a:p>
        </p:txBody>
      </p:sp>
      <p:pic>
        <p:nvPicPr>
          <p:cNvPr id="12" name="Picture 11">
            <a:extLst>
              <a:ext uri="{FF2B5EF4-FFF2-40B4-BE49-F238E27FC236}">
                <a16:creationId xmlns:a16="http://schemas.microsoft.com/office/drawing/2014/main" id="{26262256-E0BB-44F0-9B4B-276FD93FE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95400"/>
            <a:ext cx="1148029" cy="1771650"/>
          </a:xfrm>
          <a:prstGeom prst="rect">
            <a:avLst/>
          </a:prstGeom>
        </p:spPr>
      </p:pic>
      <p:pic>
        <p:nvPicPr>
          <p:cNvPr id="14" name="Picture 13">
            <a:extLst>
              <a:ext uri="{FF2B5EF4-FFF2-40B4-BE49-F238E27FC236}">
                <a16:creationId xmlns:a16="http://schemas.microsoft.com/office/drawing/2014/main" id="{4302034E-A590-4F3F-AFB7-D54496D82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44" y="1357169"/>
            <a:ext cx="1148029" cy="1829528"/>
          </a:xfrm>
          <a:prstGeom prst="rect">
            <a:avLst/>
          </a:prstGeom>
        </p:spPr>
      </p:pic>
      <p:pic>
        <p:nvPicPr>
          <p:cNvPr id="16" name="Picture 15">
            <a:extLst>
              <a:ext uri="{FF2B5EF4-FFF2-40B4-BE49-F238E27FC236}">
                <a16:creationId xmlns:a16="http://schemas.microsoft.com/office/drawing/2014/main" id="{EBDB3C20-0602-40F7-B797-1A362C847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431" y="4919028"/>
            <a:ext cx="1099832" cy="1829528"/>
          </a:xfrm>
          <a:prstGeom prst="rect">
            <a:avLst/>
          </a:prstGeom>
        </p:spPr>
      </p:pic>
      <p:pic>
        <p:nvPicPr>
          <p:cNvPr id="18" name="Picture 17">
            <a:extLst>
              <a:ext uri="{FF2B5EF4-FFF2-40B4-BE49-F238E27FC236}">
                <a16:creationId xmlns:a16="http://schemas.microsoft.com/office/drawing/2014/main" id="{27C2B244-34D7-4CBB-86AB-74A5432C1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6487" y="1337643"/>
            <a:ext cx="1200387" cy="1829528"/>
          </a:xfrm>
          <a:prstGeom prst="rect">
            <a:avLst/>
          </a:prstGeom>
        </p:spPr>
      </p:pic>
      <p:pic>
        <p:nvPicPr>
          <p:cNvPr id="20" name="Picture 19">
            <a:extLst>
              <a:ext uri="{FF2B5EF4-FFF2-40B4-BE49-F238E27FC236}">
                <a16:creationId xmlns:a16="http://schemas.microsoft.com/office/drawing/2014/main" id="{3FA02DC3-854B-4337-8845-5F639A2A68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2633" y="1352882"/>
            <a:ext cx="1191774" cy="1841291"/>
          </a:xfrm>
          <a:prstGeom prst="rect">
            <a:avLst/>
          </a:prstGeom>
        </p:spPr>
      </p:pic>
      <p:pic>
        <p:nvPicPr>
          <p:cNvPr id="22" name="Picture 21">
            <a:extLst>
              <a:ext uri="{FF2B5EF4-FFF2-40B4-BE49-F238E27FC236}">
                <a16:creationId xmlns:a16="http://schemas.microsoft.com/office/drawing/2014/main" id="{15C77B39-DA63-4B03-86A2-537595F85C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3206223"/>
            <a:ext cx="1113718" cy="1670577"/>
          </a:xfrm>
          <a:prstGeom prst="rect">
            <a:avLst/>
          </a:prstGeom>
        </p:spPr>
      </p:pic>
      <p:pic>
        <p:nvPicPr>
          <p:cNvPr id="24" name="Picture 23">
            <a:extLst>
              <a:ext uri="{FF2B5EF4-FFF2-40B4-BE49-F238E27FC236}">
                <a16:creationId xmlns:a16="http://schemas.microsoft.com/office/drawing/2014/main" id="{D74243E7-9E61-4467-BE8C-A4ADBDBD1B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2899" y="3333652"/>
            <a:ext cx="1652302" cy="1489825"/>
          </a:xfrm>
          <a:prstGeom prst="rect">
            <a:avLst/>
          </a:prstGeom>
        </p:spPr>
      </p:pic>
      <p:pic>
        <p:nvPicPr>
          <p:cNvPr id="26" name="Picture 25">
            <a:extLst>
              <a:ext uri="{FF2B5EF4-FFF2-40B4-BE49-F238E27FC236}">
                <a16:creationId xmlns:a16="http://schemas.microsoft.com/office/drawing/2014/main" id="{CA915C6A-AFBA-4B8C-B1AC-940A53E359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1647" y="3250129"/>
            <a:ext cx="1295400" cy="1742090"/>
          </a:xfrm>
          <a:prstGeom prst="rect">
            <a:avLst/>
          </a:prstGeom>
        </p:spPr>
      </p:pic>
      <p:pic>
        <p:nvPicPr>
          <p:cNvPr id="28" name="Picture 27">
            <a:extLst>
              <a:ext uri="{FF2B5EF4-FFF2-40B4-BE49-F238E27FC236}">
                <a16:creationId xmlns:a16="http://schemas.microsoft.com/office/drawing/2014/main" id="{A9FB0D4E-2023-4527-909E-7B3C99FB1E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0" y="3333652"/>
            <a:ext cx="1010238" cy="1482674"/>
          </a:xfrm>
          <a:prstGeom prst="rect">
            <a:avLst/>
          </a:prstGeom>
        </p:spPr>
      </p:pic>
      <p:pic>
        <p:nvPicPr>
          <p:cNvPr id="32" name="Picture 31">
            <a:extLst>
              <a:ext uri="{FF2B5EF4-FFF2-40B4-BE49-F238E27FC236}">
                <a16:creationId xmlns:a16="http://schemas.microsoft.com/office/drawing/2014/main" id="{0767B855-5FBA-4689-A1B1-B3DF6D10D9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3401" y="3300618"/>
            <a:ext cx="1010238" cy="1555891"/>
          </a:xfrm>
          <a:prstGeom prst="rect">
            <a:avLst/>
          </a:prstGeom>
        </p:spPr>
      </p:pic>
      <p:pic>
        <p:nvPicPr>
          <p:cNvPr id="34" name="Picture 33">
            <a:extLst>
              <a:ext uri="{FF2B5EF4-FFF2-40B4-BE49-F238E27FC236}">
                <a16:creationId xmlns:a16="http://schemas.microsoft.com/office/drawing/2014/main" id="{A0119C28-E5F3-4576-8F83-2540E3B43BC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4960" y="5015972"/>
            <a:ext cx="1103558" cy="1658353"/>
          </a:xfrm>
          <a:prstGeom prst="rect">
            <a:avLst/>
          </a:prstGeom>
        </p:spPr>
      </p:pic>
      <p:pic>
        <p:nvPicPr>
          <p:cNvPr id="36" name="Picture 35">
            <a:extLst>
              <a:ext uri="{FF2B5EF4-FFF2-40B4-BE49-F238E27FC236}">
                <a16:creationId xmlns:a16="http://schemas.microsoft.com/office/drawing/2014/main" id="{BFBD7567-E0BD-434C-9C0D-5BB94D5A85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85148" y="4908868"/>
            <a:ext cx="1131199" cy="1721660"/>
          </a:xfrm>
          <a:prstGeom prst="rect">
            <a:avLst/>
          </a:prstGeom>
        </p:spPr>
      </p:pic>
      <p:pic>
        <p:nvPicPr>
          <p:cNvPr id="38" name="Picture 37">
            <a:extLst>
              <a:ext uri="{FF2B5EF4-FFF2-40B4-BE49-F238E27FC236}">
                <a16:creationId xmlns:a16="http://schemas.microsoft.com/office/drawing/2014/main" id="{93582926-C1EE-4B92-888F-8D702E793FF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68318" y="1295399"/>
            <a:ext cx="1228386" cy="1910823"/>
          </a:xfrm>
          <a:prstGeom prst="rect">
            <a:avLst/>
          </a:prstGeom>
        </p:spPr>
      </p:pic>
      <p:pic>
        <p:nvPicPr>
          <p:cNvPr id="3" name="Picture 2">
            <a:extLst>
              <a:ext uri="{FF2B5EF4-FFF2-40B4-BE49-F238E27FC236}">
                <a16:creationId xmlns:a16="http://schemas.microsoft.com/office/drawing/2014/main" id="{A7B98119-7EF4-4336-A24E-50A2FFAAF23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79182" y="4982807"/>
            <a:ext cx="1097691" cy="1697140"/>
          </a:xfrm>
          <a:prstGeom prst="rect">
            <a:avLst/>
          </a:prstGeom>
        </p:spPr>
      </p:pic>
      <p:pic>
        <p:nvPicPr>
          <p:cNvPr id="5" name="Picture 4">
            <a:extLst>
              <a:ext uri="{FF2B5EF4-FFF2-40B4-BE49-F238E27FC236}">
                <a16:creationId xmlns:a16="http://schemas.microsoft.com/office/drawing/2014/main" id="{E1431153-6DDF-45B3-A233-7E6B6AB6DF5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08320" y="5015972"/>
            <a:ext cx="1034569" cy="1658353"/>
          </a:xfrm>
          <a:prstGeom prst="rect">
            <a:avLst/>
          </a:prstGeom>
        </p:spPr>
      </p:pic>
    </p:spTree>
    <p:extLst>
      <p:ext uri="{BB962C8B-B14F-4D97-AF65-F5344CB8AC3E}">
        <p14:creationId xmlns:p14="http://schemas.microsoft.com/office/powerpoint/2010/main" val="3202048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50FB55-A15C-42D6-B13C-006A2908402D}"/>
              </a:ext>
            </a:extLst>
          </p:cNvPr>
          <p:cNvSpPr>
            <a:spLocks noGrp="1"/>
          </p:cNvSpPr>
          <p:nvPr>
            <p:ph type="title"/>
          </p:nvPr>
        </p:nvSpPr>
        <p:spPr/>
        <p:txBody>
          <a:bodyPr/>
          <a:lstStyle/>
          <a:p>
            <a:pPr>
              <a:defRPr/>
            </a:pPr>
            <a:r>
              <a:rPr lang="en-US" dirty="0"/>
              <a:t>Martin Luther Quote</a:t>
            </a:r>
          </a:p>
        </p:txBody>
      </p:sp>
      <p:sp>
        <p:nvSpPr>
          <p:cNvPr id="6" name="Content Placeholder 5">
            <a:extLst>
              <a:ext uri="{FF2B5EF4-FFF2-40B4-BE49-F238E27FC236}">
                <a16:creationId xmlns:a16="http://schemas.microsoft.com/office/drawing/2014/main" id="{E6686549-C933-459A-81C3-C9BA0E6437DC}"/>
              </a:ext>
            </a:extLst>
          </p:cNvPr>
          <p:cNvSpPr>
            <a:spLocks noGrp="1"/>
          </p:cNvSpPr>
          <p:nvPr>
            <p:ph idx="1"/>
          </p:nvPr>
        </p:nvSpPr>
        <p:spPr>
          <a:xfrm>
            <a:off x="152400" y="1371600"/>
            <a:ext cx="5486400" cy="5208587"/>
          </a:xfrm>
        </p:spPr>
        <p:txBody>
          <a:bodyPr/>
          <a:lstStyle/>
          <a:p>
            <a:pPr algn="just">
              <a:defRPr/>
            </a:pPr>
            <a:r>
              <a:rPr lang="en-US" dirty="0">
                <a:effectLst>
                  <a:outerShdw blurRad="38100" dist="38100" dir="2700000" algn="tl">
                    <a:srgbClr val="000000">
                      <a:alpha val="43137"/>
                    </a:srgbClr>
                  </a:outerShdw>
                </a:effectLst>
              </a:rPr>
              <a:t>“I have made a covenant with God that He sends me neither visions, dreams, nor even angels.  I am well satisfied with the gift of the Holy Scriptures which give me abundant instruction and all that I need to know both for this life and for that which is to come.”</a:t>
            </a:r>
          </a:p>
        </p:txBody>
      </p:sp>
      <p:pic>
        <p:nvPicPr>
          <p:cNvPr id="3" name="Picture 2">
            <a:extLst>
              <a:ext uri="{FF2B5EF4-FFF2-40B4-BE49-F238E27FC236}">
                <a16:creationId xmlns:a16="http://schemas.microsoft.com/office/drawing/2014/main" id="{5CEC729A-2B18-412A-8A03-112AF85D934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val="0"/>
              </a:ext>
            </a:extLst>
          </a:blip>
          <a:stretch>
            <a:fillRect/>
          </a:stretch>
        </p:blipFill>
        <p:spPr>
          <a:xfrm>
            <a:off x="5943600" y="1676400"/>
            <a:ext cx="2648587" cy="3810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90E6-735B-48C8-95F1-406F43D5B718}"/>
              </a:ext>
            </a:extLst>
          </p:cNvPr>
          <p:cNvSpPr>
            <a:spLocks noGrp="1"/>
          </p:cNvSpPr>
          <p:nvPr>
            <p:ph type="title"/>
          </p:nvPr>
        </p:nvSpPr>
        <p:spPr/>
        <p:txBody>
          <a:bodyPr/>
          <a:lstStyle/>
          <a:p>
            <a:pPr>
              <a:defRPr/>
            </a:pPr>
            <a:r>
              <a:rPr lang="en-US" dirty="0"/>
              <a:t>Luke 16:29-31</a:t>
            </a:r>
          </a:p>
        </p:txBody>
      </p:sp>
      <p:sp>
        <p:nvSpPr>
          <p:cNvPr id="3" name="Content Placeholder 2">
            <a:extLst>
              <a:ext uri="{FF2B5EF4-FFF2-40B4-BE49-F238E27FC236}">
                <a16:creationId xmlns:a16="http://schemas.microsoft.com/office/drawing/2014/main" id="{FA51CEDA-959E-4B21-A420-C1DAAE14202F}"/>
              </a:ext>
            </a:extLst>
          </p:cNvPr>
          <p:cNvSpPr>
            <a:spLocks noGrp="1"/>
          </p:cNvSpPr>
          <p:nvPr>
            <p:ph idx="1"/>
          </p:nvPr>
        </p:nvSpPr>
        <p:spPr>
          <a:xfrm>
            <a:off x="457200" y="1420813"/>
            <a:ext cx="8229600" cy="4710112"/>
          </a:xfrm>
        </p:spPr>
        <p:txBody>
          <a:bodyPr/>
          <a:lstStyle/>
          <a:p>
            <a:pPr algn="just">
              <a:defRPr/>
            </a:pPr>
            <a:r>
              <a:rPr lang="en-US" sz="3300" dirty="0"/>
              <a:t>Luke 16:29-31 – “Abraham said to him, ‘They have Moses and the prophets; let them hear them.’  And he said, ‘No, father Abraham; but if one goes to them from the dead, they will repent.’  But he said to him, ‘If they do not hear Moses and the prophets, neither will they be persuaded though one rise from the dead.’”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713BF-4001-402D-A0B1-B38E1527456C}"/>
              </a:ext>
            </a:extLst>
          </p:cNvPr>
          <p:cNvSpPr>
            <a:spLocks noGrp="1"/>
          </p:cNvSpPr>
          <p:nvPr>
            <p:ph type="title"/>
          </p:nvPr>
        </p:nvSpPr>
        <p:spPr/>
        <p:txBody>
          <a:bodyPr/>
          <a:lstStyle/>
          <a:p>
            <a:pPr>
              <a:defRPr/>
            </a:pPr>
            <a:r>
              <a:rPr lang="en-US" dirty="0"/>
              <a:t>Titus 2:7-8</a:t>
            </a:r>
          </a:p>
        </p:txBody>
      </p:sp>
      <p:sp>
        <p:nvSpPr>
          <p:cNvPr id="5" name="Content Placeholder 4">
            <a:extLst>
              <a:ext uri="{FF2B5EF4-FFF2-40B4-BE49-F238E27FC236}">
                <a16:creationId xmlns:a16="http://schemas.microsoft.com/office/drawing/2014/main" id="{C084B9D0-1ED5-4E2C-988D-34411E2EFCC0}"/>
              </a:ext>
            </a:extLst>
          </p:cNvPr>
          <p:cNvSpPr>
            <a:spLocks noGrp="1"/>
          </p:cNvSpPr>
          <p:nvPr>
            <p:ph sz="half" idx="1"/>
          </p:nvPr>
        </p:nvSpPr>
        <p:spPr/>
        <p:txBody>
          <a:bodyPr/>
          <a:lstStyle/>
          <a:p>
            <a:pPr algn="just">
              <a:defRPr/>
            </a:pPr>
            <a:r>
              <a:rPr lang="en-US" sz="4000" dirty="0"/>
              <a:t>Integrity</a:t>
            </a:r>
          </a:p>
          <a:p>
            <a:pPr algn="just">
              <a:defRPr/>
            </a:pPr>
            <a:r>
              <a:rPr lang="en-US" sz="4000" dirty="0"/>
              <a:t>Reverence</a:t>
            </a:r>
          </a:p>
          <a:p>
            <a:pPr algn="just">
              <a:defRPr/>
            </a:pPr>
            <a:r>
              <a:rPr lang="en-US" sz="4000" dirty="0"/>
              <a:t>Incorruptibility</a:t>
            </a:r>
          </a:p>
          <a:p>
            <a:pPr algn="just">
              <a:defRPr/>
            </a:pPr>
            <a:r>
              <a:rPr lang="en-US" sz="4000" dirty="0"/>
              <a:t>Sound Speech</a:t>
            </a:r>
          </a:p>
        </p:txBody>
      </p:sp>
      <p:pic>
        <p:nvPicPr>
          <p:cNvPr id="59396" name="Content Placeholder 6">
            <a:extLst>
              <a:ext uri="{FF2B5EF4-FFF2-40B4-BE49-F238E27FC236}">
                <a16:creationId xmlns:a16="http://schemas.microsoft.com/office/drawing/2014/main" id="{E7188AAA-0836-4ADA-960A-6017F26B2F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18407"/>
          <a:stretch>
            <a:fillRect/>
          </a:stretch>
        </p:blipFill>
        <p:spPr>
          <a:xfrm>
            <a:off x="4876800" y="1423988"/>
            <a:ext cx="2971800" cy="4065587"/>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146D-E23F-4EB4-97B1-6092BDC420E1}"/>
              </a:ext>
            </a:extLst>
          </p:cNvPr>
          <p:cNvSpPr>
            <a:spLocks noGrp="1"/>
          </p:cNvSpPr>
          <p:nvPr>
            <p:ph type="title"/>
          </p:nvPr>
        </p:nvSpPr>
        <p:spPr/>
        <p:txBody>
          <a:bodyPr/>
          <a:lstStyle/>
          <a:p>
            <a:pPr>
              <a:defRPr/>
            </a:pPr>
            <a:r>
              <a:rPr lang="en-US" dirty="0"/>
              <a:t>Question</a:t>
            </a:r>
          </a:p>
        </p:txBody>
      </p:sp>
      <p:sp>
        <p:nvSpPr>
          <p:cNvPr id="3" name="Content Placeholder 2">
            <a:extLst>
              <a:ext uri="{FF2B5EF4-FFF2-40B4-BE49-F238E27FC236}">
                <a16:creationId xmlns:a16="http://schemas.microsoft.com/office/drawing/2014/main" id="{DE472F6E-1FAB-47DC-AB83-70B8FFBB23BA}"/>
              </a:ext>
            </a:extLst>
          </p:cNvPr>
          <p:cNvSpPr>
            <a:spLocks noGrp="1"/>
          </p:cNvSpPr>
          <p:nvPr>
            <p:ph sz="half" idx="1"/>
          </p:nvPr>
        </p:nvSpPr>
        <p:spPr>
          <a:xfrm>
            <a:off x="321310" y="1415733"/>
            <a:ext cx="4038600" cy="4530725"/>
          </a:xfrm>
        </p:spPr>
        <p:txBody>
          <a:bodyPr/>
          <a:lstStyle/>
          <a:p>
            <a:pPr algn="just">
              <a:defRPr/>
            </a:pPr>
            <a:r>
              <a:rPr lang="en-US" sz="3600" dirty="0"/>
              <a:t>“Not by might nor by power, but by My Spirit.”</a:t>
            </a:r>
          </a:p>
        </p:txBody>
      </p:sp>
      <p:pic>
        <p:nvPicPr>
          <p:cNvPr id="60420" name="Content Placeholder 5">
            <a:extLst>
              <a:ext uri="{FF2B5EF4-FFF2-40B4-BE49-F238E27FC236}">
                <a16:creationId xmlns:a16="http://schemas.microsoft.com/office/drawing/2014/main" id="{411DDB4B-825A-4717-B828-EA3C8EE6D16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676400"/>
            <a:ext cx="4006850" cy="2543175"/>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a:extLst>
              <a:ext uri="{FF2B5EF4-FFF2-40B4-BE49-F238E27FC236}">
                <a16:creationId xmlns:a16="http://schemas.microsoft.com/office/drawing/2014/main" id="{AC7A2112-B5E8-4612-B9DF-89F7022D3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838200"/>
            <a:ext cx="8128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E262-40B0-4968-8035-F6F6C33392E0}"/>
              </a:ext>
            </a:extLst>
          </p:cNvPr>
          <p:cNvSpPr>
            <a:spLocks noGrp="1"/>
          </p:cNvSpPr>
          <p:nvPr>
            <p:ph type="title"/>
          </p:nvPr>
        </p:nvSpPr>
        <p:spPr/>
        <p:txBody>
          <a:bodyPr/>
          <a:lstStyle/>
          <a:p>
            <a:pPr>
              <a:defRPr/>
            </a:pPr>
            <a:r>
              <a:rPr lang="en-US" dirty="0"/>
              <a:t>6 Foundation Stones</a:t>
            </a:r>
          </a:p>
        </p:txBody>
      </p:sp>
      <p:pic>
        <p:nvPicPr>
          <p:cNvPr id="62467" name="Content Placeholder 4">
            <a:extLst>
              <a:ext uri="{FF2B5EF4-FFF2-40B4-BE49-F238E27FC236}">
                <a16:creationId xmlns:a16="http://schemas.microsoft.com/office/drawing/2014/main" id="{5493EE04-81F2-45DB-A762-20ED9F61ABB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2057400"/>
            <a:ext cx="3505200" cy="2513013"/>
          </a:xfrm>
        </p:spPr>
      </p:pic>
      <p:sp>
        <p:nvSpPr>
          <p:cNvPr id="4" name="Content Placeholder 3">
            <a:extLst>
              <a:ext uri="{FF2B5EF4-FFF2-40B4-BE49-F238E27FC236}">
                <a16:creationId xmlns:a16="http://schemas.microsoft.com/office/drawing/2014/main" id="{9A7DBF07-EFE8-4BC9-8386-D38FD55B462E}"/>
              </a:ext>
            </a:extLst>
          </p:cNvPr>
          <p:cNvSpPr>
            <a:spLocks noGrp="1"/>
          </p:cNvSpPr>
          <p:nvPr>
            <p:ph sz="half" idx="2"/>
          </p:nvPr>
        </p:nvSpPr>
        <p:spPr>
          <a:xfrm>
            <a:off x="4038600" y="1600200"/>
            <a:ext cx="4953000" cy="4530725"/>
          </a:xfrm>
        </p:spPr>
        <p:txBody>
          <a:bodyPr/>
          <a:lstStyle/>
          <a:p>
            <a:pPr>
              <a:defRPr/>
            </a:pPr>
            <a:r>
              <a:rPr lang="en-US" sz="3000" dirty="0"/>
              <a:t>Repentance</a:t>
            </a:r>
          </a:p>
          <a:p>
            <a:pPr>
              <a:defRPr/>
            </a:pPr>
            <a:r>
              <a:rPr lang="en-US" sz="3000" dirty="0"/>
              <a:t>Faith in God</a:t>
            </a:r>
          </a:p>
          <a:p>
            <a:pPr>
              <a:defRPr/>
            </a:pPr>
            <a:r>
              <a:rPr lang="en-US" sz="3000" dirty="0"/>
              <a:t>Doctrine of Baptisms</a:t>
            </a:r>
          </a:p>
          <a:p>
            <a:pPr>
              <a:defRPr/>
            </a:pPr>
            <a:r>
              <a:rPr lang="en-US" sz="3000" dirty="0"/>
              <a:t>Laying on of Hands</a:t>
            </a:r>
          </a:p>
          <a:p>
            <a:pPr>
              <a:defRPr/>
            </a:pPr>
            <a:r>
              <a:rPr lang="en-US" sz="3000" dirty="0"/>
              <a:t>Resurrection of the Dead</a:t>
            </a:r>
          </a:p>
          <a:p>
            <a:pPr>
              <a:defRPr/>
            </a:pPr>
            <a:r>
              <a:rPr lang="en-US" sz="3000" dirty="0"/>
              <a:t>Eternal Judgment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44B022-8519-46F1-8D94-DFB44B2FD1B0}"/>
              </a:ext>
            </a:extLst>
          </p:cNvPr>
          <p:cNvSpPr>
            <a:spLocks noGrp="1"/>
          </p:cNvSpPr>
          <p:nvPr>
            <p:ph type="title"/>
          </p:nvPr>
        </p:nvSpPr>
        <p:spPr/>
        <p:txBody>
          <a:bodyPr/>
          <a:lstStyle/>
          <a:p>
            <a:r>
              <a:rPr lang="en-US" dirty="0"/>
              <a:t>Read &amp; Study the Bible</a:t>
            </a:r>
          </a:p>
        </p:txBody>
      </p:sp>
      <p:pic>
        <p:nvPicPr>
          <p:cNvPr id="16" name="Content Placeholder 15">
            <a:extLst>
              <a:ext uri="{FF2B5EF4-FFF2-40B4-BE49-F238E27FC236}">
                <a16:creationId xmlns:a16="http://schemas.microsoft.com/office/drawing/2014/main" id="{3B73ED69-E0C6-47BB-8049-2FC4F97D3F5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430973"/>
            <a:ext cx="3657600" cy="2436962"/>
          </a:xfrm>
        </p:spPr>
      </p:pic>
      <p:pic>
        <p:nvPicPr>
          <p:cNvPr id="18" name="Content Placeholder 17">
            <a:extLst>
              <a:ext uri="{FF2B5EF4-FFF2-40B4-BE49-F238E27FC236}">
                <a16:creationId xmlns:a16="http://schemas.microsoft.com/office/drawing/2014/main" id="{B37EA025-987B-4EAE-B2E8-27C7A6856A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7199" y="3124200"/>
            <a:ext cx="4605867" cy="2590800"/>
          </a:xfrm>
        </p:spPr>
      </p:pic>
    </p:spTree>
    <p:extLst>
      <p:ext uri="{BB962C8B-B14F-4D97-AF65-F5344CB8AC3E}">
        <p14:creationId xmlns:p14="http://schemas.microsoft.com/office/powerpoint/2010/main" val="3927906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417F49-559E-4E7E-BA6F-088730861B99}"/>
              </a:ext>
            </a:extLst>
          </p:cNvPr>
          <p:cNvSpPr>
            <a:spLocks noGrp="1"/>
          </p:cNvSpPr>
          <p:nvPr>
            <p:ph type="title"/>
          </p:nvPr>
        </p:nvSpPr>
        <p:spPr/>
        <p:txBody>
          <a:bodyPr/>
          <a:lstStyle/>
          <a:p>
            <a:r>
              <a:rPr lang="en-US" dirty="0"/>
              <a:t>Further Teachings</a:t>
            </a:r>
          </a:p>
        </p:txBody>
      </p:sp>
      <p:sp>
        <p:nvSpPr>
          <p:cNvPr id="6" name="Content Placeholder 5">
            <a:extLst>
              <a:ext uri="{FF2B5EF4-FFF2-40B4-BE49-F238E27FC236}">
                <a16:creationId xmlns:a16="http://schemas.microsoft.com/office/drawing/2014/main" id="{A471F678-431E-45BE-A324-7A6B8E0A1E34}"/>
              </a:ext>
            </a:extLst>
          </p:cNvPr>
          <p:cNvSpPr>
            <a:spLocks noGrp="1"/>
          </p:cNvSpPr>
          <p:nvPr>
            <p:ph idx="1"/>
          </p:nvPr>
        </p:nvSpPr>
        <p:spPr>
          <a:xfrm>
            <a:off x="457200" y="1600200"/>
            <a:ext cx="8229600" cy="4530725"/>
          </a:xfrm>
        </p:spPr>
        <p:txBody>
          <a:bodyPr/>
          <a:lstStyle/>
          <a:p>
            <a:pPr algn="ctr"/>
            <a:r>
              <a:rPr lang="en-US" sz="3400" dirty="0"/>
              <a:t>Balaam – The Prototype False Prophet</a:t>
            </a:r>
          </a:p>
          <a:p>
            <a:pPr algn="ctr"/>
            <a:endParaRPr lang="en-US" sz="3400" dirty="0"/>
          </a:p>
          <a:p>
            <a:pPr algn="ctr"/>
            <a:r>
              <a:rPr lang="en-US" sz="3400" dirty="0"/>
              <a:t>Jeremiah &amp; the False Prophets</a:t>
            </a:r>
          </a:p>
          <a:p>
            <a:pPr algn="ctr"/>
            <a:endParaRPr lang="en-US" sz="3400" dirty="0"/>
          </a:p>
          <a:p>
            <a:pPr algn="ctr"/>
            <a:r>
              <a:rPr lang="en-US" sz="3400" dirty="0"/>
              <a:t>The Trinity &amp; the Incarnation</a:t>
            </a:r>
          </a:p>
          <a:p>
            <a:pPr algn="ctr"/>
            <a:endParaRPr lang="en-US" sz="3400" dirty="0"/>
          </a:p>
          <a:p>
            <a:pPr algn="ctr"/>
            <a:r>
              <a:rPr lang="en-US" sz="3400" dirty="0"/>
              <a:t>The Divinity of Jesus – Hebrews 1</a:t>
            </a:r>
          </a:p>
        </p:txBody>
      </p:sp>
    </p:spTree>
    <p:extLst>
      <p:ext uri="{BB962C8B-B14F-4D97-AF65-F5344CB8AC3E}">
        <p14:creationId xmlns:p14="http://schemas.microsoft.com/office/powerpoint/2010/main" val="3260752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0040-2C3C-461F-8CF7-031F89B8F739}"/>
              </a:ext>
            </a:extLst>
          </p:cNvPr>
          <p:cNvSpPr>
            <a:spLocks noGrp="1"/>
          </p:cNvSpPr>
          <p:nvPr>
            <p:ph type="title"/>
          </p:nvPr>
        </p:nvSpPr>
        <p:spPr/>
        <p:txBody>
          <a:bodyPr/>
          <a:lstStyle/>
          <a:p>
            <a:r>
              <a:rPr lang="en-US" dirty="0"/>
              <a:t>Trilogy of Books on Amazon</a:t>
            </a:r>
          </a:p>
        </p:txBody>
      </p:sp>
      <p:pic>
        <p:nvPicPr>
          <p:cNvPr id="4" name="Picture 3">
            <a:extLst>
              <a:ext uri="{FF2B5EF4-FFF2-40B4-BE49-F238E27FC236}">
                <a16:creationId xmlns:a16="http://schemas.microsoft.com/office/drawing/2014/main" id="{81466754-43A6-46CF-A486-486E9FBF9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828800"/>
            <a:ext cx="2362200" cy="3539753"/>
          </a:xfrm>
          <a:prstGeom prst="rect">
            <a:avLst/>
          </a:prstGeom>
        </p:spPr>
      </p:pic>
      <p:pic>
        <p:nvPicPr>
          <p:cNvPr id="6" name="Picture 5">
            <a:extLst>
              <a:ext uri="{FF2B5EF4-FFF2-40B4-BE49-F238E27FC236}">
                <a16:creationId xmlns:a16="http://schemas.microsoft.com/office/drawing/2014/main" id="{055649E2-8093-4687-9757-37E912DF4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1828800"/>
            <a:ext cx="2362200" cy="3539753"/>
          </a:xfrm>
          <a:prstGeom prst="rect">
            <a:avLst/>
          </a:prstGeom>
        </p:spPr>
      </p:pic>
      <p:pic>
        <p:nvPicPr>
          <p:cNvPr id="8" name="Picture 7">
            <a:extLst>
              <a:ext uri="{FF2B5EF4-FFF2-40B4-BE49-F238E27FC236}">
                <a16:creationId xmlns:a16="http://schemas.microsoft.com/office/drawing/2014/main" id="{1A43FB94-4F75-4410-ABE7-87D94B49D99C}"/>
              </a:ext>
            </a:extLst>
          </p:cNvPr>
          <p:cNvPicPr>
            <a:picLocks noChangeAspect="1"/>
          </p:cNvPicPr>
          <p:nvPr/>
        </p:nvPicPr>
        <p:blipFill>
          <a:blip r:embed="rId4">
            <a:extLst>
              <a:ext uri="{28A0092B-C50C-407E-A947-70E740481C1C}">
                <a14:useLocalDpi xmlns:a14="http://schemas.microsoft.com/office/drawing/2010/main" val="0"/>
              </a:ext>
            </a:extLst>
          </a:blip>
          <a:srcRect l="76" r="76"/>
          <a:stretch/>
        </p:blipFill>
        <p:spPr>
          <a:xfrm>
            <a:off x="6553201" y="1828800"/>
            <a:ext cx="2294861" cy="3539753"/>
          </a:xfrm>
          <a:prstGeom prst="rect">
            <a:avLst/>
          </a:prstGeom>
        </p:spPr>
      </p:pic>
    </p:spTree>
    <p:extLst>
      <p:ext uri="{BB962C8B-B14F-4D97-AF65-F5344CB8AC3E}">
        <p14:creationId xmlns:p14="http://schemas.microsoft.com/office/powerpoint/2010/main" val="344940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AAB50-7932-4081-9332-C31556313AEF}"/>
              </a:ext>
            </a:extLst>
          </p:cNvPr>
          <p:cNvSpPr>
            <a:spLocks noGrp="1"/>
          </p:cNvSpPr>
          <p:nvPr>
            <p:ph type="title"/>
          </p:nvPr>
        </p:nvSpPr>
        <p:spPr/>
        <p:txBody>
          <a:bodyPr/>
          <a:lstStyle/>
          <a:p>
            <a:pPr>
              <a:defRPr/>
            </a:pPr>
            <a:r>
              <a:rPr lang="en-US" dirty="0"/>
              <a:t>Session #1</a:t>
            </a:r>
          </a:p>
        </p:txBody>
      </p:sp>
      <p:sp>
        <p:nvSpPr>
          <p:cNvPr id="5" name="Content Placeholder 4">
            <a:extLst>
              <a:ext uri="{FF2B5EF4-FFF2-40B4-BE49-F238E27FC236}">
                <a16:creationId xmlns:a16="http://schemas.microsoft.com/office/drawing/2014/main" id="{0F6FB46F-2F03-4A47-9497-9C41C6D23D5B}"/>
              </a:ext>
            </a:extLst>
          </p:cNvPr>
          <p:cNvSpPr>
            <a:spLocks noGrp="1"/>
          </p:cNvSpPr>
          <p:nvPr>
            <p:ph sz="half" idx="1"/>
          </p:nvPr>
        </p:nvSpPr>
        <p:spPr/>
        <p:txBody>
          <a:bodyPr/>
          <a:lstStyle/>
          <a:p>
            <a:pPr algn="ctr">
              <a:defRPr/>
            </a:pPr>
            <a:endParaRPr lang="en-US" sz="4000" dirty="0">
              <a:solidFill>
                <a:srgbClr val="FFC000"/>
              </a:solidFill>
            </a:endParaRPr>
          </a:p>
          <a:p>
            <a:pPr algn="ctr">
              <a:defRPr/>
            </a:pPr>
            <a:r>
              <a:rPr lang="en-US" sz="4000" dirty="0">
                <a:solidFill>
                  <a:srgbClr val="FFC000"/>
                </a:solidFill>
              </a:rPr>
              <a:t>2 Peter 2:1-3</a:t>
            </a:r>
          </a:p>
          <a:p>
            <a:pPr algn="ctr">
              <a:defRPr/>
            </a:pPr>
            <a:r>
              <a:rPr lang="en-US" sz="4000" dirty="0">
                <a:solidFill>
                  <a:srgbClr val="FFC000"/>
                </a:solidFill>
              </a:rPr>
              <a:t>2 Peter 3:16</a:t>
            </a:r>
          </a:p>
        </p:txBody>
      </p:sp>
      <p:pic>
        <p:nvPicPr>
          <p:cNvPr id="13316" name="Content Placeholder 7">
            <a:extLst>
              <a:ext uri="{FF2B5EF4-FFF2-40B4-BE49-F238E27FC236}">
                <a16:creationId xmlns:a16="http://schemas.microsoft.com/office/drawing/2014/main" id="{7CB923FD-3733-4F94-9334-58F8C80D121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5824"/>
          <a:stretch>
            <a:fillRect/>
          </a:stretch>
        </p:blipFill>
        <p:spPr>
          <a:xfrm>
            <a:off x="4584700" y="1905000"/>
            <a:ext cx="4008438" cy="25908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883524-3A3B-4711-B270-D8F982800BDE}"/>
              </a:ext>
            </a:extLst>
          </p:cNvPr>
          <p:cNvSpPr>
            <a:spLocks noGrp="1"/>
          </p:cNvSpPr>
          <p:nvPr>
            <p:ph type="title"/>
          </p:nvPr>
        </p:nvSpPr>
        <p:spPr/>
        <p:txBody>
          <a:bodyPr/>
          <a:lstStyle/>
          <a:p>
            <a:pPr>
              <a:defRPr/>
            </a:pPr>
            <a:r>
              <a:rPr lang="en-US" dirty="0"/>
              <a:t>Kobus Van </a:t>
            </a:r>
            <a:r>
              <a:rPr lang="en-US" dirty="0" err="1"/>
              <a:t>Rensburg</a:t>
            </a:r>
            <a:endParaRPr lang="en-US" dirty="0"/>
          </a:p>
        </p:txBody>
      </p:sp>
      <p:pic>
        <p:nvPicPr>
          <p:cNvPr id="14339" name="Content Placeholder 6">
            <a:extLst>
              <a:ext uri="{FF2B5EF4-FFF2-40B4-BE49-F238E27FC236}">
                <a16:creationId xmlns:a16="http://schemas.microsoft.com/office/drawing/2014/main" id="{CF0597CD-1B28-4021-A0A8-4DA1645E2AB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752600"/>
            <a:ext cx="4038600" cy="4191000"/>
          </a:xfrm>
        </p:spPr>
      </p:pic>
      <p:pic>
        <p:nvPicPr>
          <p:cNvPr id="14340" name="Content Placeholder 7">
            <a:extLst>
              <a:ext uri="{FF2B5EF4-FFF2-40B4-BE49-F238E27FC236}">
                <a16:creationId xmlns:a16="http://schemas.microsoft.com/office/drawing/2014/main" id="{CA310A4E-AC99-43FB-822A-C745AF0044B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5044" r="11729"/>
          <a:stretch>
            <a:fillRect/>
          </a:stretch>
        </p:blipFill>
        <p:spPr>
          <a:xfrm>
            <a:off x="5256213" y="1846263"/>
            <a:ext cx="2957512" cy="4038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404FF9-7ACC-4604-9A15-38F33F4C1551}"/>
              </a:ext>
            </a:extLst>
          </p:cNvPr>
          <p:cNvSpPr>
            <a:spLocks noGrp="1"/>
          </p:cNvSpPr>
          <p:nvPr>
            <p:ph type="title"/>
          </p:nvPr>
        </p:nvSpPr>
        <p:spPr/>
        <p:txBody>
          <a:bodyPr/>
          <a:lstStyle/>
          <a:p>
            <a:pPr>
              <a:defRPr/>
            </a:pPr>
            <a:r>
              <a:rPr lang="en-US" dirty="0"/>
              <a:t>“Prophet” Kobus</a:t>
            </a:r>
          </a:p>
        </p:txBody>
      </p:sp>
      <p:pic>
        <p:nvPicPr>
          <p:cNvPr id="15363" name="Content Placeholder 6">
            <a:extLst>
              <a:ext uri="{FF2B5EF4-FFF2-40B4-BE49-F238E27FC236}">
                <a16:creationId xmlns:a16="http://schemas.microsoft.com/office/drawing/2014/main" id="{8D92942E-B4E7-4519-9540-67D1D344468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600200"/>
            <a:ext cx="3962400" cy="3962400"/>
          </a:xfrm>
        </p:spPr>
      </p:pic>
      <p:sp>
        <p:nvSpPr>
          <p:cNvPr id="8" name="Content Placeholder 7">
            <a:extLst>
              <a:ext uri="{FF2B5EF4-FFF2-40B4-BE49-F238E27FC236}">
                <a16:creationId xmlns:a16="http://schemas.microsoft.com/office/drawing/2014/main" id="{FAFF786F-93F5-4134-B1A8-A1E7E1E9826D}"/>
              </a:ext>
            </a:extLst>
          </p:cNvPr>
          <p:cNvSpPr>
            <a:spLocks noGrp="1"/>
          </p:cNvSpPr>
          <p:nvPr>
            <p:ph sz="half" idx="2"/>
          </p:nvPr>
        </p:nvSpPr>
        <p:spPr>
          <a:xfrm>
            <a:off x="4724400" y="1600200"/>
            <a:ext cx="4114800" cy="4530725"/>
          </a:xfrm>
        </p:spPr>
        <p:txBody>
          <a:bodyPr/>
          <a:lstStyle/>
          <a:p>
            <a:pPr algn="just">
              <a:defRPr/>
            </a:pPr>
            <a:r>
              <a:rPr lang="en-US" sz="4000" dirty="0"/>
              <a:t>Kobus died on December 21, 2013 at the age of 61 after a long battle with cancer.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4FC3CA24-16D4-4D83-8D72-36F573D8C4C2}"/>
              </a:ext>
            </a:extLst>
          </p:cNvPr>
          <p:cNvSpPr>
            <a:spLocks noGrp="1" noChangeArrowheads="1"/>
          </p:cNvSpPr>
          <p:nvPr>
            <p:ph type="title"/>
          </p:nvPr>
        </p:nvSpPr>
        <p:spPr/>
        <p:txBody>
          <a:bodyPr/>
          <a:lstStyle/>
          <a:p>
            <a:pPr eaLnBrk="1" hangingPunct="1">
              <a:defRPr/>
            </a:pPr>
            <a:r>
              <a:rPr lang="en-US" dirty="0"/>
              <a:t>The Bible</a:t>
            </a:r>
          </a:p>
        </p:txBody>
      </p:sp>
      <p:sp>
        <p:nvSpPr>
          <p:cNvPr id="16387" name="Rectangle 5">
            <a:extLst>
              <a:ext uri="{FF2B5EF4-FFF2-40B4-BE49-F238E27FC236}">
                <a16:creationId xmlns:a16="http://schemas.microsoft.com/office/drawing/2014/main" id="{A48AF412-01A1-46D1-A533-DB8C20A904C6}"/>
              </a:ext>
            </a:extLst>
          </p:cNvPr>
          <p:cNvSpPr>
            <a:spLocks noGrp="1" noChangeArrowheads="1"/>
          </p:cNvSpPr>
          <p:nvPr>
            <p:ph sz="half" idx="1"/>
          </p:nvPr>
        </p:nvSpPr>
        <p:spPr>
          <a:xfrm>
            <a:off x="304800" y="1600200"/>
            <a:ext cx="4267200" cy="4530725"/>
          </a:xfrm>
        </p:spPr>
        <p:txBody>
          <a:bodyPr/>
          <a:lstStyle/>
          <a:p>
            <a:pPr algn="just"/>
            <a:r>
              <a:rPr lang="en-US" altLang="en-US" sz="4000">
                <a:effectLst/>
              </a:rPr>
              <a:t>Of the 27 books of the NT, </a:t>
            </a:r>
            <a:r>
              <a:rPr lang="en-US" altLang="en-US" sz="4000" u="sng">
                <a:solidFill>
                  <a:srgbClr val="FFFF00"/>
                </a:solidFill>
                <a:effectLst/>
              </a:rPr>
              <a:t>26</a:t>
            </a:r>
            <a:r>
              <a:rPr lang="en-US" altLang="en-US" sz="4000">
                <a:effectLst/>
              </a:rPr>
              <a:t> speak of false teaching and false ministers.</a:t>
            </a:r>
          </a:p>
        </p:txBody>
      </p:sp>
      <p:pic>
        <p:nvPicPr>
          <p:cNvPr id="16388" name="Content Placeholder 2">
            <a:extLst>
              <a:ext uri="{FF2B5EF4-FFF2-40B4-BE49-F238E27FC236}">
                <a16:creationId xmlns:a16="http://schemas.microsoft.com/office/drawing/2014/main" id="{6377D819-51C6-497F-AAFB-57A450D1E99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752600"/>
            <a:ext cx="4011613" cy="3048000"/>
          </a:xfrm>
        </p:spPr>
      </p:pic>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7449</TotalTime>
  <Words>878</Words>
  <Application>Microsoft Office PowerPoint</Application>
  <PresentationFormat>On-screen Show (4:3)</PresentationFormat>
  <Paragraphs>123</Paragraphs>
  <Slides>49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Wingdings</vt:lpstr>
      <vt:lpstr>Beam</vt:lpstr>
      <vt:lpstr>PowerPoint Presentation</vt:lpstr>
      <vt:lpstr>False Teaching Seminar</vt:lpstr>
      <vt:lpstr>10-Page Outline www.teacherofthebible.com</vt:lpstr>
      <vt:lpstr>SEMINARS</vt:lpstr>
      <vt:lpstr>Trilogy of Books on Amazon</vt:lpstr>
      <vt:lpstr>Session #1</vt:lpstr>
      <vt:lpstr>Kobus Van Rensburg</vt:lpstr>
      <vt:lpstr>“Prophet” Kobus</vt:lpstr>
      <vt:lpstr>The Bible</vt:lpstr>
      <vt:lpstr>The Apostles Have Warned Us</vt:lpstr>
      <vt:lpstr>PowerPoint Presentation</vt:lpstr>
      <vt:lpstr>Session #2</vt:lpstr>
      <vt:lpstr>Frederick Douglass</vt:lpstr>
      <vt:lpstr>2 Corinthians 11:13-15</vt:lpstr>
      <vt:lpstr>What is it?</vt:lpstr>
      <vt:lpstr>How do they appear?</vt:lpstr>
      <vt:lpstr>Irenaeus</vt:lpstr>
      <vt:lpstr>Rob Bell</vt:lpstr>
      <vt:lpstr>William Branham</vt:lpstr>
      <vt:lpstr>AntiChrist?</vt:lpstr>
      <vt:lpstr>Cyrus Anointing?</vt:lpstr>
      <vt:lpstr>What is the Root Problem?</vt:lpstr>
      <vt:lpstr>Carlton Pearson</vt:lpstr>
      <vt:lpstr>Movie – Books</vt:lpstr>
      <vt:lpstr>A Corrupt Lifestyle</vt:lpstr>
      <vt:lpstr>What Will It Produce?</vt:lpstr>
      <vt:lpstr>Key Point</vt:lpstr>
      <vt:lpstr>“Plus or Minus” Jesus</vt:lpstr>
      <vt:lpstr>Harold Camping’s Predictions</vt:lpstr>
      <vt:lpstr>PowerPoint Presentation</vt:lpstr>
      <vt:lpstr>Session #3</vt:lpstr>
      <vt:lpstr>Dealing with False Teaching</vt:lpstr>
      <vt:lpstr>Galatians 1:8-9</vt:lpstr>
      <vt:lpstr>2 Peter 2:1-2</vt:lpstr>
      <vt:lpstr>Dealing with Heretical Teaching</vt:lpstr>
      <vt:lpstr>PowerPoint Presentation</vt:lpstr>
      <vt:lpstr>Session #4</vt:lpstr>
      <vt:lpstr>The Nature of Sheep</vt:lpstr>
      <vt:lpstr>Scripture</vt:lpstr>
      <vt:lpstr>So Many Books!!!</vt:lpstr>
      <vt:lpstr>Martin Luther Quote</vt:lpstr>
      <vt:lpstr>Luke 16:29-31</vt:lpstr>
      <vt:lpstr>Titus 2:7-8</vt:lpstr>
      <vt:lpstr>Question</vt:lpstr>
      <vt:lpstr>PowerPoint Presentation</vt:lpstr>
      <vt:lpstr>6 Foundation Stones</vt:lpstr>
      <vt:lpstr>Read &amp; Study the Bible</vt:lpstr>
      <vt:lpstr>Further Teachings</vt:lpstr>
      <vt:lpstr>PowerPoint Presentation</vt:lpstr>
    </vt:vector>
  </TitlesOfParts>
  <Company>Jesus is Lord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dc:title>
  <dc:creator>HP Authorized Customer</dc:creator>
  <cp:lastModifiedBy>Charlie Avila</cp:lastModifiedBy>
  <cp:revision>180</cp:revision>
  <dcterms:created xsi:type="dcterms:W3CDTF">2008-01-04T19:56:41Z</dcterms:created>
  <dcterms:modified xsi:type="dcterms:W3CDTF">2021-03-06T14:37:52Z</dcterms:modified>
</cp:coreProperties>
</file>