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348" r:id="rId2"/>
    <p:sldId id="342" r:id="rId3"/>
    <p:sldId id="2932" r:id="rId4"/>
    <p:sldId id="2933" r:id="rId5"/>
    <p:sldId id="2934" r:id="rId6"/>
    <p:sldId id="2938" r:id="rId7"/>
    <p:sldId id="2935" r:id="rId8"/>
    <p:sldId id="2936" r:id="rId9"/>
    <p:sldId id="2956" r:id="rId10"/>
    <p:sldId id="2939" r:id="rId11"/>
    <p:sldId id="2940" r:id="rId12"/>
    <p:sldId id="2941" r:id="rId13"/>
    <p:sldId id="2937" r:id="rId14"/>
    <p:sldId id="2957" r:id="rId15"/>
    <p:sldId id="2942" r:id="rId16"/>
    <p:sldId id="2943" r:id="rId17"/>
    <p:sldId id="2944" r:id="rId18"/>
    <p:sldId id="2945" r:id="rId19"/>
    <p:sldId id="2946" r:id="rId20"/>
    <p:sldId id="2947" r:id="rId21"/>
    <p:sldId id="2948" r:id="rId22"/>
    <p:sldId id="2949" r:id="rId23"/>
    <p:sldId id="2950" r:id="rId24"/>
    <p:sldId id="2954" r:id="rId25"/>
    <p:sldId id="2951" r:id="rId26"/>
    <p:sldId id="2952" r:id="rId27"/>
    <p:sldId id="2953" r:id="rId28"/>
    <p:sldId id="2955" r:id="rId29"/>
    <p:sldId id="2958" r:id="rId30"/>
    <p:sldId id="376"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0" autoAdjust="0"/>
    <p:restoredTop sz="94660"/>
  </p:normalViewPr>
  <p:slideViewPr>
    <p:cSldViewPr>
      <p:cViewPr varScale="1">
        <p:scale>
          <a:sx n="54" d="100"/>
          <a:sy n="54" d="100"/>
        </p:scale>
        <p:origin x="939" y="4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21D5B-163B-447D-A1B4-198DDE8F3E0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B94B877-DA8C-40B2-A02A-A081AB6E6602}">
      <dgm:prSet phldrT="[Text]"/>
      <dgm:spPr/>
      <dgm:t>
        <a:bodyPr/>
        <a:lstStyle/>
        <a:p>
          <a:pPr algn="ctr"/>
          <a:r>
            <a:rPr lang="en-US" dirty="0">
              <a:solidFill>
                <a:schemeClr val="tx1"/>
              </a:solidFill>
            </a:rPr>
            <a:t>2 Peter</a:t>
          </a:r>
        </a:p>
      </dgm:t>
    </dgm:pt>
    <dgm:pt modelId="{1A98426A-9DE1-4352-8915-B34000AD09FB}" type="parTrans" cxnId="{D843125F-BF82-4423-8C38-E2B58C3E13D6}">
      <dgm:prSet/>
      <dgm:spPr/>
      <dgm:t>
        <a:bodyPr/>
        <a:lstStyle/>
        <a:p>
          <a:endParaRPr lang="en-US"/>
        </a:p>
      </dgm:t>
    </dgm:pt>
    <dgm:pt modelId="{6BD532DB-EEFB-4322-84D8-3D19C480C945}" type="sibTrans" cxnId="{D843125F-BF82-4423-8C38-E2B58C3E13D6}">
      <dgm:prSet/>
      <dgm:spPr/>
      <dgm:t>
        <a:bodyPr/>
        <a:lstStyle/>
        <a:p>
          <a:endParaRPr lang="en-US"/>
        </a:p>
      </dgm:t>
    </dgm:pt>
    <dgm:pt modelId="{BF557267-E791-4594-8429-242B1BE5E845}">
      <dgm:prSet phldrT="[Text]"/>
      <dgm:spPr/>
      <dgm:t>
        <a:bodyPr/>
        <a:lstStyle/>
        <a:p>
          <a:pPr algn="ctr"/>
          <a:r>
            <a:rPr lang="en-US" dirty="0"/>
            <a:t>Jude</a:t>
          </a:r>
        </a:p>
      </dgm:t>
    </dgm:pt>
    <dgm:pt modelId="{EBA82261-2D08-4DAB-8280-CD1F76CA5DD1}" type="parTrans" cxnId="{EFB40AD6-8236-4251-A9FA-621E6ECB1FD0}">
      <dgm:prSet/>
      <dgm:spPr/>
      <dgm:t>
        <a:bodyPr/>
        <a:lstStyle/>
        <a:p>
          <a:endParaRPr lang="en-US"/>
        </a:p>
      </dgm:t>
    </dgm:pt>
    <dgm:pt modelId="{7D425A30-305E-4D64-BCB1-F33D7CA40CD2}" type="sibTrans" cxnId="{EFB40AD6-8236-4251-A9FA-621E6ECB1FD0}">
      <dgm:prSet/>
      <dgm:spPr/>
      <dgm:t>
        <a:bodyPr/>
        <a:lstStyle/>
        <a:p>
          <a:endParaRPr lang="en-US"/>
        </a:p>
      </dgm:t>
    </dgm:pt>
    <dgm:pt modelId="{446F20CB-372E-4C39-AB21-37811230335B}">
      <dgm:prSet phldrT="[Text]"/>
      <dgm:spPr/>
      <dgm:t>
        <a:bodyPr/>
        <a:lstStyle/>
        <a:p>
          <a:pPr algn="ctr"/>
          <a:r>
            <a:rPr lang="en-US" dirty="0"/>
            <a:t>Revelation</a:t>
          </a:r>
        </a:p>
      </dgm:t>
    </dgm:pt>
    <dgm:pt modelId="{2DF15351-0960-44DA-B20C-7FB449655969}" type="parTrans" cxnId="{98F404F9-5F14-400F-A444-92F66C4E5E32}">
      <dgm:prSet/>
      <dgm:spPr/>
      <dgm:t>
        <a:bodyPr/>
        <a:lstStyle/>
        <a:p>
          <a:endParaRPr lang="en-US"/>
        </a:p>
      </dgm:t>
    </dgm:pt>
    <dgm:pt modelId="{249FE44E-BD0B-403D-A160-D5D71A496D9E}" type="sibTrans" cxnId="{98F404F9-5F14-400F-A444-92F66C4E5E32}">
      <dgm:prSet/>
      <dgm:spPr/>
      <dgm:t>
        <a:bodyPr/>
        <a:lstStyle/>
        <a:p>
          <a:endParaRPr lang="en-US"/>
        </a:p>
      </dgm:t>
    </dgm:pt>
    <dgm:pt modelId="{898BB49A-821D-4FF2-BDA7-FA283350E126}" type="pres">
      <dgm:prSet presAssocID="{E7E21D5B-163B-447D-A1B4-198DDE8F3E0F}" presName="linear" presStyleCnt="0">
        <dgm:presLayoutVars>
          <dgm:dir/>
          <dgm:animLvl val="lvl"/>
          <dgm:resizeHandles val="exact"/>
        </dgm:presLayoutVars>
      </dgm:prSet>
      <dgm:spPr/>
    </dgm:pt>
    <dgm:pt modelId="{7D3492D6-9732-49DF-9C0F-BACE240E19B4}" type="pres">
      <dgm:prSet presAssocID="{6B94B877-DA8C-40B2-A02A-A081AB6E6602}" presName="parentLin" presStyleCnt="0"/>
      <dgm:spPr/>
    </dgm:pt>
    <dgm:pt modelId="{F03D88D7-ED34-486C-9FA0-1C06322D64F8}" type="pres">
      <dgm:prSet presAssocID="{6B94B877-DA8C-40B2-A02A-A081AB6E6602}" presName="parentLeftMargin" presStyleLbl="node1" presStyleIdx="0" presStyleCnt="3"/>
      <dgm:spPr/>
    </dgm:pt>
    <dgm:pt modelId="{6D3E2988-8963-488F-B0EB-5450B2389902}" type="pres">
      <dgm:prSet presAssocID="{6B94B877-DA8C-40B2-A02A-A081AB6E6602}" presName="parentText" presStyleLbl="node1" presStyleIdx="0" presStyleCnt="3">
        <dgm:presLayoutVars>
          <dgm:chMax val="0"/>
          <dgm:bulletEnabled val="1"/>
        </dgm:presLayoutVars>
      </dgm:prSet>
      <dgm:spPr/>
    </dgm:pt>
    <dgm:pt modelId="{A0154058-5A1B-42CC-85F1-D9E59474D840}" type="pres">
      <dgm:prSet presAssocID="{6B94B877-DA8C-40B2-A02A-A081AB6E6602}" presName="negativeSpace" presStyleCnt="0"/>
      <dgm:spPr/>
    </dgm:pt>
    <dgm:pt modelId="{658CE1C6-BB46-4D32-AF06-1A7F362BD2E2}" type="pres">
      <dgm:prSet presAssocID="{6B94B877-DA8C-40B2-A02A-A081AB6E6602}" presName="childText" presStyleLbl="conFgAcc1" presStyleIdx="0" presStyleCnt="3">
        <dgm:presLayoutVars>
          <dgm:bulletEnabled val="1"/>
        </dgm:presLayoutVars>
      </dgm:prSet>
      <dgm:spPr/>
    </dgm:pt>
    <dgm:pt modelId="{F3A1D55F-8D9D-46AC-8BB0-615A057FD993}" type="pres">
      <dgm:prSet presAssocID="{6BD532DB-EEFB-4322-84D8-3D19C480C945}" presName="spaceBetweenRectangles" presStyleCnt="0"/>
      <dgm:spPr/>
    </dgm:pt>
    <dgm:pt modelId="{450F7FE5-64A6-4931-9D24-5B85F35D29B9}" type="pres">
      <dgm:prSet presAssocID="{BF557267-E791-4594-8429-242B1BE5E845}" presName="parentLin" presStyleCnt="0"/>
      <dgm:spPr/>
    </dgm:pt>
    <dgm:pt modelId="{8621C188-56BB-4CB4-ADE1-DBFF58634D1D}" type="pres">
      <dgm:prSet presAssocID="{BF557267-E791-4594-8429-242B1BE5E845}" presName="parentLeftMargin" presStyleLbl="node1" presStyleIdx="0" presStyleCnt="3"/>
      <dgm:spPr/>
    </dgm:pt>
    <dgm:pt modelId="{1A168815-DBBF-4FEC-B130-73CD532B3426}" type="pres">
      <dgm:prSet presAssocID="{BF557267-E791-4594-8429-242B1BE5E845}" presName="parentText" presStyleLbl="node1" presStyleIdx="1" presStyleCnt="3">
        <dgm:presLayoutVars>
          <dgm:chMax val="0"/>
          <dgm:bulletEnabled val="1"/>
        </dgm:presLayoutVars>
      </dgm:prSet>
      <dgm:spPr/>
    </dgm:pt>
    <dgm:pt modelId="{27524BEF-DCDB-4DDF-A9FF-C195628F28A1}" type="pres">
      <dgm:prSet presAssocID="{BF557267-E791-4594-8429-242B1BE5E845}" presName="negativeSpace" presStyleCnt="0"/>
      <dgm:spPr/>
    </dgm:pt>
    <dgm:pt modelId="{255DE197-17A8-4ECD-94DA-5FF31C8E974C}" type="pres">
      <dgm:prSet presAssocID="{BF557267-E791-4594-8429-242B1BE5E845}" presName="childText" presStyleLbl="conFgAcc1" presStyleIdx="1" presStyleCnt="3">
        <dgm:presLayoutVars>
          <dgm:bulletEnabled val="1"/>
        </dgm:presLayoutVars>
      </dgm:prSet>
      <dgm:spPr/>
    </dgm:pt>
    <dgm:pt modelId="{E1A8B617-82D9-46A5-88BA-90F8F922E152}" type="pres">
      <dgm:prSet presAssocID="{7D425A30-305E-4D64-BCB1-F33D7CA40CD2}" presName="spaceBetweenRectangles" presStyleCnt="0"/>
      <dgm:spPr/>
    </dgm:pt>
    <dgm:pt modelId="{BB400ACF-B021-4989-8DB6-6B68E878EE26}" type="pres">
      <dgm:prSet presAssocID="{446F20CB-372E-4C39-AB21-37811230335B}" presName="parentLin" presStyleCnt="0"/>
      <dgm:spPr/>
    </dgm:pt>
    <dgm:pt modelId="{F85F7601-355B-434A-8968-59009F6287D1}" type="pres">
      <dgm:prSet presAssocID="{446F20CB-372E-4C39-AB21-37811230335B}" presName="parentLeftMargin" presStyleLbl="node1" presStyleIdx="1" presStyleCnt="3"/>
      <dgm:spPr/>
    </dgm:pt>
    <dgm:pt modelId="{5571B32E-AB54-49DB-900F-F78220F79065}" type="pres">
      <dgm:prSet presAssocID="{446F20CB-372E-4C39-AB21-37811230335B}" presName="parentText" presStyleLbl="node1" presStyleIdx="2" presStyleCnt="3">
        <dgm:presLayoutVars>
          <dgm:chMax val="0"/>
          <dgm:bulletEnabled val="1"/>
        </dgm:presLayoutVars>
      </dgm:prSet>
      <dgm:spPr/>
    </dgm:pt>
    <dgm:pt modelId="{5BEF41FC-B174-42B3-90AF-6AAA954215CE}" type="pres">
      <dgm:prSet presAssocID="{446F20CB-372E-4C39-AB21-37811230335B}" presName="negativeSpace" presStyleCnt="0"/>
      <dgm:spPr/>
    </dgm:pt>
    <dgm:pt modelId="{2E963C26-D5B4-47C9-A77A-08FAF9DDF665}" type="pres">
      <dgm:prSet presAssocID="{446F20CB-372E-4C39-AB21-37811230335B}" presName="childText" presStyleLbl="conFgAcc1" presStyleIdx="2" presStyleCnt="3">
        <dgm:presLayoutVars>
          <dgm:bulletEnabled val="1"/>
        </dgm:presLayoutVars>
      </dgm:prSet>
      <dgm:spPr/>
    </dgm:pt>
  </dgm:ptLst>
  <dgm:cxnLst>
    <dgm:cxn modelId="{D843125F-BF82-4423-8C38-E2B58C3E13D6}" srcId="{E7E21D5B-163B-447D-A1B4-198DDE8F3E0F}" destId="{6B94B877-DA8C-40B2-A02A-A081AB6E6602}" srcOrd="0" destOrd="0" parTransId="{1A98426A-9DE1-4352-8915-B34000AD09FB}" sibTransId="{6BD532DB-EEFB-4322-84D8-3D19C480C945}"/>
    <dgm:cxn modelId="{51990E49-485D-44BF-8AC3-B8DBCC7EC46A}" type="presOf" srcId="{446F20CB-372E-4C39-AB21-37811230335B}" destId="{F85F7601-355B-434A-8968-59009F6287D1}" srcOrd="0" destOrd="0" presId="urn:microsoft.com/office/officeart/2005/8/layout/list1"/>
    <dgm:cxn modelId="{2EB16D6E-43A3-43CF-9274-9EF69677459D}" type="presOf" srcId="{446F20CB-372E-4C39-AB21-37811230335B}" destId="{5571B32E-AB54-49DB-900F-F78220F79065}" srcOrd="1" destOrd="0" presId="urn:microsoft.com/office/officeart/2005/8/layout/list1"/>
    <dgm:cxn modelId="{CA4E7751-B464-47A9-A244-E9B718ED0735}" type="presOf" srcId="{6B94B877-DA8C-40B2-A02A-A081AB6E6602}" destId="{F03D88D7-ED34-486C-9FA0-1C06322D64F8}" srcOrd="0" destOrd="0" presId="urn:microsoft.com/office/officeart/2005/8/layout/list1"/>
    <dgm:cxn modelId="{30795574-AAB2-4357-882A-C9578CAE4EE4}" type="presOf" srcId="{6B94B877-DA8C-40B2-A02A-A081AB6E6602}" destId="{6D3E2988-8963-488F-B0EB-5450B2389902}" srcOrd="1" destOrd="0" presId="urn:microsoft.com/office/officeart/2005/8/layout/list1"/>
    <dgm:cxn modelId="{19A62B5A-5033-4020-B561-0EE32AB6ECF2}" type="presOf" srcId="{BF557267-E791-4594-8429-242B1BE5E845}" destId="{8621C188-56BB-4CB4-ADE1-DBFF58634D1D}" srcOrd="0" destOrd="0" presId="urn:microsoft.com/office/officeart/2005/8/layout/list1"/>
    <dgm:cxn modelId="{CD7271A0-77FF-40CD-8043-58E899A8A3D7}" type="presOf" srcId="{BF557267-E791-4594-8429-242B1BE5E845}" destId="{1A168815-DBBF-4FEC-B130-73CD532B3426}" srcOrd="1" destOrd="0" presId="urn:microsoft.com/office/officeart/2005/8/layout/list1"/>
    <dgm:cxn modelId="{FB5132A7-1EB0-45CC-B75A-0C8CF2F5300F}" type="presOf" srcId="{E7E21D5B-163B-447D-A1B4-198DDE8F3E0F}" destId="{898BB49A-821D-4FF2-BDA7-FA283350E126}" srcOrd="0" destOrd="0" presId="urn:microsoft.com/office/officeart/2005/8/layout/list1"/>
    <dgm:cxn modelId="{EFB40AD6-8236-4251-A9FA-621E6ECB1FD0}" srcId="{E7E21D5B-163B-447D-A1B4-198DDE8F3E0F}" destId="{BF557267-E791-4594-8429-242B1BE5E845}" srcOrd="1" destOrd="0" parTransId="{EBA82261-2D08-4DAB-8280-CD1F76CA5DD1}" sibTransId="{7D425A30-305E-4D64-BCB1-F33D7CA40CD2}"/>
    <dgm:cxn modelId="{98F404F9-5F14-400F-A444-92F66C4E5E32}" srcId="{E7E21D5B-163B-447D-A1B4-198DDE8F3E0F}" destId="{446F20CB-372E-4C39-AB21-37811230335B}" srcOrd="2" destOrd="0" parTransId="{2DF15351-0960-44DA-B20C-7FB449655969}" sibTransId="{249FE44E-BD0B-403D-A160-D5D71A496D9E}"/>
    <dgm:cxn modelId="{FF5933B3-6B66-400E-9CCF-1209E7E5E99A}" type="presParOf" srcId="{898BB49A-821D-4FF2-BDA7-FA283350E126}" destId="{7D3492D6-9732-49DF-9C0F-BACE240E19B4}" srcOrd="0" destOrd="0" presId="urn:microsoft.com/office/officeart/2005/8/layout/list1"/>
    <dgm:cxn modelId="{8B932ED5-8BAA-4C04-AC42-79C94EB381ED}" type="presParOf" srcId="{7D3492D6-9732-49DF-9C0F-BACE240E19B4}" destId="{F03D88D7-ED34-486C-9FA0-1C06322D64F8}" srcOrd="0" destOrd="0" presId="urn:microsoft.com/office/officeart/2005/8/layout/list1"/>
    <dgm:cxn modelId="{1495207B-CA8D-49B6-8B49-4777B9517973}" type="presParOf" srcId="{7D3492D6-9732-49DF-9C0F-BACE240E19B4}" destId="{6D3E2988-8963-488F-B0EB-5450B2389902}" srcOrd="1" destOrd="0" presId="urn:microsoft.com/office/officeart/2005/8/layout/list1"/>
    <dgm:cxn modelId="{41D947EE-DF5D-40EA-82E4-25183C30FBF4}" type="presParOf" srcId="{898BB49A-821D-4FF2-BDA7-FA283350E126}" destId="{A0154058-5A1B-42CC-85F1-D9E59474D840}" srcOrd="1" destOrd="0" presId="urn:microsoft.com/office/officeart/2005/8/layout/list1"/>
    <dgm:cxn modelId="{7FF792E1-BA35-48DE-AF82-3F700E445C04}" type="presParOf" srcId="{898BB49A-821D-4FF2-BDA7-FA283350E126}" destId="{658CE1C6-BB46-4D32-AF06-1A7F362BD2E2}" srcOrd="2" destOrd="0" presId="urn:microsoft.com/office/officeart/2005/8/layout/list1"/>
    <dgm:cxn modelId="{8B26E940-91A0-40B7-97D6-B29607DBC00E}" type="presParOf" srcId="{898BB49A-821D-4FF2-BDA7-FA283350E126}" destId="{F3A1D55F-8D9D-46AC-8BB0-615A057FD993}" srcOrd="3" destOrd="0" presId="urn:microsoft.com/office/officeart/2005/8/layout/list1"/>
    <dgm:cxn modelId="{DD90C8D7-FAF9-4265-91B2-FD942DAEE19E}" type="presParOf" srcId="{898BB49A-821D-4FF2-BDA7-FA283350E126}" destId="{450F7FE5-64A6-4931-9D24-5B85F35D29B9}" srcOrd="4" destOrd="0" presId="urn:microsoft.com/office/officeart/2005/8/layout/list1"/>
    <dgm:cxn modelId="{25697D90-4401-46D9-ACDF-DCDDF1190115}" type="presParOf" srcId="{450F7FE5-64A6-4931-9D24-5B85F35D29B9}" destId="{8621C188-56BB-4CB4-ADE1-DBFF58634D1D}" srcOrd="0" destOrd="0" presId="urn:microsoft.com/office/officeart/2005/8/layout/list1"/>
    <dgm:cxn modelId="{598C1588-9A8E-462C-9434-F658D29F1408}" type="presParOf" srcId="{450F7FE5-64A6-4931-9D24-5B85F35D29B9}" destId="{1A168815-DBBF-4FEC-B130-73CD532B3426}" srcOrd="1" destOrd="0" presId="urn:microsoft.com/office/officeart/2005/8/layout/list1"/>
    <dgm:cxn modelId="{B8117DF9-17AA-49E6-B38A-2889D9155431}" type="presParOf" srcId="{898BB49A-821D-4FF2-BDA7-FA283350E126}" destId="{27524BEF-DCDB-4DDF-A9FF-C195628F28A1}" srcOrd="5" destOrd="0" presId="urn:microsoft.com/office/officeart/2005/8/layout/list1"/>
    <dgm:cxn modelId="{35ACEED4-E8F2-44DC-9CC8-A62953AE9178}" type="presParOf" srcId="{898BB49A-821D-4FF2-BDA7-FA283350E126}" destId="{255DE197-17A8-4ECD-94DA-5FF31C8E974C}" srcOrd="6" destOrd="0" presId="urn:microsoft.com/office/officeart/2005/8/layout/list1"/>
    <dgm:cxn modelId="{C1434691-292A-48AE-8772-596149C4C1C4}" type="presParOf" srcId="{898BB49A-821D-4FF2-BDA7-FA283350E126}" destId="{E1A8B617-82D9-46A5-88BA-90F8F922E152}" srcOrd="7" destOrd="0" presId="urn:microsoft.com/office/officeart/2005/8/layout/list1"/>
    <dgm:cxn modelId="{0BA8F5F7-6B9F-44AC-9939-D22592517755}" type="presParOf" srcId="{898BB49A-821D-4FF2-BDA7-FA283350E126}" destId="{BB400ACF-B021-4989-8DB6-6B68E878EE26}" srcOrd="8" destOrd="0" presId="urn:microsoft.com/office/officeart/2005/8/layout/list1"/>
    <dgm:cxn modelId="{0F63D87F-EFA2-4127-9503-794445AF9966}" type="presParOf" srcId="{BB400ACF-B021-4989-8DB6-6B68E878EE26}" destId="{F85F7601-355B-434A-8968-59009F6287D1}" srcOrd="0" destOrd="0" presId="urn:microsoft.com/office/officeart/2005/8/layout/list1"/>
    <dgm:cxn modelId="{B5E4BA1A-C705-4298-993E-32D3ADD1C7C2}" type="presParOf" srcId="{BB400ACF-B021-4989-8DB6-6B68E878EE26}" destId="{5571B32E-AB54-49DB-900F-F78220F79065}" srcOrd="1" destOrd="0" presId="urn:microsoft.com/office/officeart/2005/8/layout/list1"/>
    <dgm:cxn modelId="{0510179D-53C8-49DC-AAF1-D776832D2CCE}" type="presParOf" srcId="{898BB49A-821D-4FF2-BDA7-FA283350E126}" destId="{5BEF41FC-B174-42B3-90AF-6AAA954215CE}" srcOrd="9" destOrd="0" presId="urn:microsoft.com/office/officeart/2005/8/layout/list1"/>
    <dgm:cxn modelId="{EE8978D8-8F0F-4415-BD48-F024D57903ED}" type="presParOf" srcId="{898BB49A-821D-4FF2-BDA7-FA283350E126}" destId="{2E963C26-D5B4-47C9-A77A-08FAF9DDF665}"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CE1C6-BB46-4D32-AF06-1A7F362BD2E2}">
      <dsp:nvSpPr>
        <dsp:cNvPr id="0" name=""/>
        <dsp:cNvSpPr/>
      </dsp:nvSpPr>
      <dsp:spPr>
        <a:xfrm>
          <a:off x="0" y="545642"/>
          <a:ext cx="4038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E2988-8963-488F-B0EB-5450B2389902}">
      <dsp:nvSpPr>
        <dsp:cNvPr id="0" name=""/>
        <dsp:cNvSpPr/>
      </dsp:nvSpPr>
      <dsp:spPr>
        <a:xfrm>
          <a:off x="201930" y="43802"/>
          <a:ext cx="28270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2 Peter</a:t>
          </a:r>
        </a:p>
      </dsp:txBody>
      <dsp:txXfrm>
        <a:off x="250926" y="92798"/>
        <a:ext cx="2729028" cy="905688"/>
      </dsp:txXfrm>
    </dsp:sp>
    <dsp:sp modelId="{255DE197-17A8-4ECD-94DA-5FF31C8E974C}">
      <dsp:nvSpPr>
        <dsp:cNvPr id="0" name=""/>
        <dsp:cNvSpPr/>
      </dsp:nvSpPr>
      <dsp:spPr>
        <a:xfrm>
          <a:off x="0" y="2087882"/>
          <a:ext cx="4038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168815-DBBF-4FEC-B130-73CD532B3426}">
      <dsp:nvSpPr>
        <dsp:cNvPr id="0" name=""/>
        <dsp:cNvSpPr/>
      </dsp:nvSpPr>
      <dsp:spPr>
        <a:xfrm>
          <a:off x="201930" y="1586042"/>
          <a:ext cx="28270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ctr" defTabSz="1511300">
            <a:lnSpc>
              <a:spcPct val="90000"/>
            </a:lnSpc>
            <a:spcBef>
              <a:spcPct val="0"/>
            </a:spcBef>
            <a:spcAft>
              <a:spcPct val="35000"/>
            </a:spcAft>
            <a:buNone/>
          </a:pPr>
          <a:r>
            <a:rPr lang="en-US" sz="3400" kern="1200" dirty="0"/>
            <a:t>Jude</a:t>
          </a:r>
        </a:p>
      </dsp:txBody>
      <dsp:txXfrm>
        <a:off x="250926" y="1635038"/>
        <a:ext cx="2729028" cy="905688"/>
      </dsp:txXfrm>
    </dsp:sp>
    <dsp:sp modelId="{2E963C26-D5B4-47C9-A77A-08FAF9DDF665}">
      <dsp:nvSpPr>
        <dsp:cNvPr id="0" name=""/>
        <dsp:cNvSpPr/>
      </dsp:nvSpPr>
      <dsp:spPr>
        <a:xfrm>
          <a:off x="0" y="3630122"/>
          <a:ext cx="4038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71B32E-AB54-49DB-900F-F78220F79065}">
      <dsp:nvSpPr>
        <dsp:cNvPr id="0" name=""/>
        <dsp:cNvSpPr/>
      </dsp:nvSpPr>
      <dsp:spPr>
        <a:xfrm>
          <a:off x="201930" y="3128282"/>
          <a:ext cx="28270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ctr" defTabSz="1511300">
            <a:lnSpc>
              <a:spcPct val="90000"/>
            </a:lnSpc>
            <a:spcBef>
              <a:spcPct val="0"/>
            </a:spcBef>
            <a:spcAft>
              <a:spcPct val="35000"/>
            </a:spcAft>
            <a:buNone/>
          </a:pPr>
          <a:r>
            <a:rPr lang="en-US" sz="3400" kern="1200" dirty="0"/>
            <a:t>Revelation</a:t>
          </a:r>
        </a:p>
      </dsp:txBody>
      <dsp:txXfrm>
        <a:off x="250926" y="3177278"/>
        <a:ext cx="272902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F8F05BA-13EE-481F-A233-0E450A1833D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0179" name="Rectangle 3">
            <a:extLst>
              <a:ext uri="{FF2B5EF4-FFF2-40B4-BE49-F238E27FC236}">
                <a16:creationId xmlns:a16="http://schemas.microsoft.com/office/drawing/2014/main" id="{CE9F6572-FC9D-4579-8C5A-BDB95C43122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0180" name="Rectangle 4">
            <a:extLst>
              <a:ext uri="{FF2B5EF4-FFF2-40B4-BE49-F238E27FC236}">
                <a16:creationId xmlns:a16="http://schemas.microsoft.com/office/drawing/2014/main" id="{6F479544-62A1-4572-98E7-AEBD2510238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1" name="Rectangle 5">
            <a:extLst>
              <a:ext uri="{FF2B5EF4-FFF2-40B4-BE49-F238E27FC236}">
                <a16:creationId xmlns:a16="http://schemas.microsoft.com/office/drawing/2014/main" id="{6BAD848F-6A63-4862-808C-1A3E3BB8F10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C55ECDA-0E65-4951-9445-A95B1F09076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98900E-FE5F-4EB8-A15C-CCA7468EE42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A245A6E-16BE-4CE6-95E7-733BA64688A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2475BCA-83E9-427F-AFC8-9832C638EB42}" type="datetimeFigureOut">
              <a:rPr lang="en-US"/>
              <a:pPr>
                <a:defRPr/>
              </a:pPr>
              <a:t>3/18/2021</a:t>
            </a:fld>
            <a:endParaRPr lang="en-US"/>
          </a:p>
        </p:txBody>
      </p:sp>
      <p:sp>
        <p:nvSpPr>
          <p:cNvPr id="4" name="Slide Image Placeholder 3">
            <a:extLst>
              <a:ext uri="{FF2B5EF4-FFF2-40B4-BE49-F238E27FC236}">
                <a16:creationId xmlns:a16="http://schemas.microsoft.com/office/drawing/2014/main" id="{FBFAF660-9610-44F0-BE4F-64C42B573AF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E4F731A-CAC6-426C-9133-65F13080AC8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89F5F4-5ADD-4910-A373-81DF226F19C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438A4CF-A094-45D8-836A-F5E0E7028B4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09A5540-9DB0-40D3-B48A-34E26FFC2D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A813DC9B-F0C1-4734-B716-D29B2A1381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E8549E0-9013-46E5-83CA-CEE5924BB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AD391D72-32EA-4D1F-B6DF-8B0373F70E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896146-32F6-47EA-970A-DF1DBBE76801}"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45D971B-1F8D-4E07-B0FB-B0CF2B84E9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9D60D96-A4D5-4242-8E07-7667AC42BF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C4840305-61DC-4746-AC66-18C942B50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FC9B83-E5E2-4110-B824-EEB4B7B7F3F8}"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261BE8A-6AEF-4982-8367-140895AF8EEC}"/>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599DC1E0-D468-4AC4-9BF4-C8714EB78C9B}"/>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6" name="Freeform 4">
              <a:extLst>
                <a:ext uri="{FF2B5EF4-FFF2-40B4-BE49-F238E27FC236}">
                  <a16:creationId xmlns:a16="http://schemas.microsoft.com/office/drawing/2014/main" id="{1992DA9C-82C8-4F5F-82A6-59108B6A7389}"/>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 name="Freeform 5">
              <a:extLst>
                <a:ext uri="{FF2B5EF4-FFF2-40B4-BE49-F238E27FC236}">
                  <a16:creationId xmlns:a16="http://schemas.microsoft.com/office/drawing/2014/main" id="{6E8B0E69-4CEE-4FD0-AAFA-3FA2EFD62F09}"/>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8" name="Freeform 6">
              <a:extLst>
                <a:ext uri="{FF2B5EF4-FFF2-40B4-BE49-F238E27FC236}">
                  <a16:creationId xmlns:a16="http://schemas.microsoft.com/office/drawing/2014/main" id="{EB5A9496-EAA0-4C84-8444-13FE7C089D9C}"/>
                </a:ext>
              </a:extLst>
            </p:cNvPr>
            <p:cNvSpPr>
              <a:spLocks/>
            </p:cNvSpPr>
            <p:nvPr/>
          </p:nvSpPr>
          <p:spPr bwMode="hidden">
            <a:xfrm>
              <a:off x="4038" y="3577"/>
              <a:ext cx="1720" cy="65"/>
            </a:xfrm>
            <a:custGeom>
              <a:avLst/>
              <a:gdLst>
                <a:gd name="T0" fmla="*/ 1700 w 1722"/>
                <a:gd name="T1" fmla="*/ 55 h 66"/>
                <a:gd name="T2" fmla="*/ 1700 w 1722"/>
                <a:gd name="T3" fmla="*/ 49 h 66"/>
                <a:gd name="T4" fmla="*/ 0 w 1722"/>
                <a:gd name="T5" fmla="*/ 0 h 66"/>
                <a:gd name="T6" fmla="*/ 0 w 1722"/>
                <a:gd name="T7" fmla="*/ 37 h 66"/>
                <a:gd name="T8" fmla="*/ 1700 w 1722"/>
                <a:gd name="T9" fmla="*/ 55 h 66"/>
                <a:gd name="T10" fmla="*/ 1700 w 1722"/>
                <a:gd name="T11" fmla="*/ 5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888CD24C-9904-4C50-B24C-F99B8F3878A6}"/>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 name="Freeform 8">
              <a:extLst>
                <a:ext uri="{FF2B5EF4-FFF2-40B4-BE49-F238E27FC236}">
                  <a16:creationId xmlns:a16="http://schemas.microsoft.com/office/drawing/2014/main" id="{977BE68B-7DAE-452B-BE70-FD762FCEF823}"/>
                </a:ext>
              </a:extLst>
            </p:cNvPr>
            <p:cNvSpPr>
              <a:spLocks/>
            </p:cNvSpPr>
            <p:nvPr/>
          </p:nvSpPr>
          <p:spPr bwMode="hidden">
            <a:xfrm>
              <a:off x="4784" y="3702"/>
              <a:ext cx="974" cy="101"/>
            </a:xfrm>
            <a:custGeom>
              <a:avLst/>
              <a:gdLst>
                <a:gd name="T0" fmla="*/ 964 w 975"/>
                <a:gd name="T1" fmla="*/ 48 h 101"/>
                <a:gd name="T2" fmla="*/ 964 w 975"/>
                <a:gd name="T3" fmla="*/ 0 h 101"/>
                <a:gd name="T4" fmla="*/ 0 w 975"/>
                <a:gd name="T5" fmla="*/ 24 h 101"/>
                <a:gd name="T6" fmla="*/ 0 w 975"/>
                <a:gd name="T7" fmla="*/ 101 h 101"/>
                <a:gd name="T8" fmla="*/ 964 w 975"/>
                <a:gd name="T9" fmla="*/ 48 h 101"/>
                <a:gd name="T10" fmla="*/ 96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3C7CCC75-A5D0-4763-BEBC-9E924CF28203}"/>
                </a:ext>
              </a:extLst>
            </p:cNvPr>
            <p:cNvSpPr>
              <a:spLocks/>
            </p:cNvSpPr>
            <p:nvPr/>
          </p:nvSpPr>
          <p:spPr bwMode="hidden">
            <a:xfrm>
              <a:off x="3619" y="3815"/>
              <a:ext cx="2139" cy="198"/>
            </a:xfrm>
            <a:custGeom>
              <a:avLst/>
              <a:gdLst>
                <a:gd name="T0" fmla="*/ 2119 w 2141"/>
                <a:gd name="T1" fmla="*/ 0 h 198"/>
                <a:gd name="T2" fmla="*/ 0 w 2141"/>
                <a:gd name="T3" fmla="*/ 156 h 198"/>
                <a:gd name="T4" fmla="*/ 0 w 2141"/>
                <a:gd name="T5" fmla="*/ 198 h 198"/>
                <a:gd name="T6" fmla="*/ 2119 w 2141"/>
                <a:gd name="T7" fmla="*/ 0 h 198"/>
                <a:gd name="T8" fmla="*/ 211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79B2DA13-C96C-48B6-AA65-69FA2146E79D}"/>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3" name="Freeform 11">
              <a:extLst>
                <a:ext uri="{FF2B5EF4-FFF2-40B4-BE49-F238E27FC236}">
                  <a16:creationId xmlns:a16="http://schemas.microsoft.com/office/drawing/2014/main" id="{8CC94054-5F30-4C46-8336-BFC5A1857369}"/>
                </a:ext>
              </a:extLst>
            </p:cNvPr>
            <p:cNvSpPr>
              <a:spLocks/>
            </p:cNvSpPr>
            <p:nvPr/>
          </p:nvSpPr>
          <p:spPr bwMode="hidden">
            <a:xfrm>
              <a:off x="2097" y="4043"/>
              <a:ext cx="2514" cy="276"/>
            </a:xfrm>
            <a:custGeom>
              <a:avLst/>
              <a:gdLst>
                <a:gd name="T0" fmla="*/ 2149 w 2517"/>
                <a:gd name="T1" fmla="*/ 276 h 276"/>
                <a:gd name="T2" fmla="*/ 2484 w 2517"/>
                <a:gd name="T3" fmla="*/ 204 h 276"/>
                <a:gd name="T4" fmla="*/ 2227 w 2517"/>
                <a:gd name="T5" fmla="*/ 0 h 276"/>
                <a:gd name="T6" fmla="*/ 0 w 2517"/>
                <a:gd name="T7" fmla="*/ 276 h 276"/>
                <a:gd name="T8" fmla="*/ 2149 w 2517"/>
                <a:gd name="T9" fmla="*/ 276 h 276"/>
                <a:gd name="T10" fmla="*/ 214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54747D69-589D-40D4-AFE7-5886A6231691}"/>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5" name="Freeform 13">
              <a:extLst>
                <a:ext uri="{FF2B5EF4-FFF2-40B4-BE49-F238E27FC236}">
                  <a16:creationId xmlns:a16="http://schemas.microsoft.com/office/drawing/2014/main" id="{FB3D2813-2801-4312-96FE-49F9E1CC0FBF}"/>
                </a:ext>
              </a:extLst>
            </p:cNvPr>
            <p:cNvSpPr>
              <a:spLocks/>
            </p:cNvSpPr>
            <p:nvPr/>
          </p:nvSpPr>
          <p:spPr bwMode="hidden">
            <a:xfrm>
              <a:off x="5030" y="3151"/>
              <a:ext cx="728" cy="240"/>
            </a:xfrm>
            <a:custGeom>
              <a:avLst/>
              <a:gdLst>
                <a:gd name="T0" fmla="*/ 718 w 729"/>
                <a:gd name="T1" fmla="*/ 240 h 240"/>
                <a:gd name="T2" fmla="*/ 0 w 729"/>
                <a:gd name="T3" fmla="*/ 0 h 240"/>
                <a:gd name="T4" fmla="*/ 0 w 729"/>
                <a:gd name="T5" fmla="*/ 6 h 240"/>
                <a:gd name="T6" fmla="*/ 718 w 729"/>
                <a:gd name="T7" fmla="*/ 240 h 240"/>
                <a:gd name="T8" fmla="*/ 71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831AF372-A18D-4659-A737-12FA1A1C2A6E}"/>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7" name="Freeform 15">
              <a:extLst>
                <a:ext uri="{FF2B5EF4-FFF2-40B4-BE49-F238E27FC236}">
                  <a16:creationId xmlns:a16="http://schemas.microsoft.com/office/drawing/2014/main" id="{99D1AFCF-B537-47B8-9464-91DBD470F2CA}"/>
                </a:ext>
              </a:extLst>
            </p:cNvPr>
            <p:cNvSpPr>
              <a:spLocks/>
            </p:cNvSpPr>
            <p:nvPr/>
          </p:nvSpPr>
          <p:spPr bwMode="hidden">
            <a:xfrm>
              <a:off x="5030" y="3049"/>
              <a:ext cx="728" cy="318"/>
            </a:xfrm>
            <a:custGeom>
              <a:avLst/>
              <a:gdLst>
                <a:gd name="T0" fmla="*/ 718 w 729"/>
                <a:gd name="T1" fmla="*/ 318 h 318"/>
                <a:gd name="T2" fmla="*/ 718 w 729"/>
                <a:gd name="T3" fmla="*/ 312 h 318"/>
                <a:gd name="T4" fmla="*/ 0 w 729"/>
                <a:gd name="T5" fmla="*/ 0 h 318"/>
                <a:gd name="T6" fmla="*/ 0 w 729"/>
                <a:gd name="T7" fmla="*/ 54 h 318"/>
                <a:gd name="T8" fmla="*/ 718 w 729"/>
                <a:gd name="T9" fmla="*/ 318 h 318"/>
                <a:gd name="T10" fmla="*/ 71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E42D145A-3FA9-4848-95D4-FB40130E2F02}"/>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9" name="Freeform 17">
              <a:extLst>
                <a:ext uri="{FF2B5EF4-FFF2-40B4-BE49-F238E27FC236}">
                  <a16:creationId xmlns:a16="http://schemas.microsoft.com/office/drawing/2014/main" id="{8630B7C5-E3D1-40CD-8ED1-351D43DA9026}"/>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0" name="Freeform 18">
              <a:extLst>
                <a:ext uri="{FF2B5EF4-FFF2-40B4-BE49-F238E27FC236}">
                  <a16:creationId xmlns:a16="http://schemas.microsoft.com/office/drawing/2014/main" id="{546D891D-6935-4FC0-8B9F-5F135F308BAA}"/>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21" name="Freeform 19">
              <a:extLst>
                <a:ext uri="{FF2B5EF4-FFF2-40B4-BE49-F238E27FC236}">
                  <a16:creationId xmlns:a16="http://schemas.microsoft.com/office/drawing/2014/main" id="{FB42966B-CCD3-464A-AE11-F6BB6F2FE54B}"/>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2AE0FF78-2D7A-4E62-94FA-B1F1576C0013}"/>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3" name="Freeform 21">
              <a:extLst>
                <a:ext uri="{FF2B5EF4-FFF2-40B4-BE49-F238E27FC236}">
                  <a16:creationId xmlns:a16="http://schemas.microsoft.com/office/drawing/2014/main" id="{41A5250E-3411-4943-B674-E491C98FA44E}"/>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15EA0C38-3066-4EBB-9DD9-990C05C6F644}"/>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5" name="Freeform 23">
              <a:extLst>
                <a:ext uri="{FF2B5EF4-FFF2-40B4-BE49-F238E27FC236}">
                  <a16:creationId xmlns:a16="http://schemas.microsoft.com/office/drawing/2014/main" id="{C8E42973-1D6D-4BF0-B1EA-62698EFB6D3F}"/>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26" name="Freeform 24">
              <a:extLst>
                <a:ext uri="{FF2B5EF4-FFF2-40B4-BE49-F238E27FC236}">
                  <a16:creationId xmlns:a16="http://schemas.microsoft.com/office/drawing/2014/main" id="{BDA05CEA-BF9C-4E16-940E-FB938BF9C87C}"/>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27" name="Freeform 25">
              <a:extLst>
                <a:ext uri="{FF2B5EF4-FFF2-40B4-BE49-F238E27FC236}">
                  <a16:creationId xmlns:a16="http://schemas.microsoft.com/office/drawing/2014/main" id="{22051225-ABFE-4618-B294-C3E54AF76D21}"/>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325D8F8D-1AE7-450E-8224-AF621617ACC1}"/>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9" name="Freeform 27">
              <a:extLst>
                <a:ext uri="{FF2B5EF4-FFF2-40B4-BE49-F238E27FC236}">
                  <a16:creationId xmlns:a16="http://schemas.microsoft.com/office/drawing/2014/main" id="{4D6A4991-ABFE-453A-BA97-7C24CEED1D2F}"/>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0" name="Freeform 28">
              <a:extLst>
                <a:ext uri="{FF2B5EF4-FFF2-40B4-BE49-F238E27FC236}">
                  <a16:creationId xmlns:a16="http://schemas.microsoft.com/office/drawing/2014/main" id="{A6CD2D63-140D-48A1-8568-539FE430CF3D}"/>
                </a:ext>
              </a:extLst>
            </p:cNvPr>
            <p:cNvSpPr>
              <a:spLocks/>
            </p:cNvSpPr>
            <p:nvPr/>
          </p:nvSpPr>
          <p:spPr bwMode="hidden">
            <a:xfrm>
              <a:off x="5698" y="653"/>
              <a:ext cx="60" cy="311"/>
            </a:xfrm>
            <a:custGeom>
              <a:avLst/>
              <a:gdLst>
                <a:gd name="T0" fmla="*/ 0 w 60"/>
                <a:gd name="T1" fmla="*/ 144 h 312"/>
                <a:gd name="T2" fmla="*/ 60 w 60"/>
                <a:gd name="T3" fmla="*/ 30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22963F6E-E747-4D15-BC2C-2EA8600F026F}"/>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2" name="Freeform 30">
              <a:extLst>
                <a:ext uri="{FF2B5EF4-FFF2-40B4-BE49-F238E27FC236}">
                  <a16:creationId xmlns:a16="http://schemas.microsoft.com/office/drawing/2014/main" id="{D89ED2EF-AC10-4684-B580-182983C02676}"/>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DDACC7F6-9830-4819-A8C5-A908A4A87E95}"/>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4" name="Freeform 32">
              <a:extLst>
                <a:ext uri="{FF2B5EF4-FFF2-40B4-BE49-F238E27FC236}">
                  <a16:creationId xmlns:a16="http://schemas.microsoft.com/office/drawing/2014/main" id="{DB11A768-70E7-4517-A6FB-D2B2192D9C57}"/>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35" name="Freeform 33">
              <a:extLst>
                <a:ext uri="{FF2B5EF4-FFF2-40B4-BE49-F238E27FC236}">
                  <a16:creationId xmlns:a16="http://schemas.microsoft.com/office/drawing/2014/main" id="{23434A5A-AED6-454C-BE83-7ABCF5870CDA}"/>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6" name="Freeform 34">
              <a:extLst>
                <a:ext uri="{FF2B5EF4-FFF2-40B4-BE49-F238E27FC236}">
                  <a16:creationId xmlns:a16="http://schemas.microsoft.com/office/drawing/2014/main" id="{D0244609-A2D0-49DA-B8BE-A2B8A5150D12}"/>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7" name="Freeform 35">
              <a:extLst>
                <a:ext uri="{FF2B5EF4-FFF2-40B4-BE49-F238E27FC236}">
                  <a16:creationId xmlns:a16="http://schemas.microsoft.com/office/drawing/2014/main" id="{FEDFD89F-2EA4-472F-A314-ADAFBCB11B89}"/>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8" name="Freeform 36">
              <a:extLst>
                <a:ext uri="{FF2B5EF4-FFF2-40B4-BE49-F238E27FC236}">
                  <a16:creationId xmlns:a16="http://schemas.microsoft.com/office/drawing/2014/main" id="{CE54D425-1AFB-4DA8-A536-03018EEBF9C9}"/>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9" name="Freeform 37">
              <a:extLst>
                <a:ext uri="{FF2B5EF4-FFF2-40B4-BE49-F238E27FC236}">
                  <a16:creationId xmlns:a16="http://schemas.microsoft.com/office/drawing/2014/main" id="{CE2E4442-68DC-4927-ABCC-E7E6807CB10A}"/>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0" name="Freeform 38">
              <a:extLst>
                <a:ext uri="{FF2B5EF4-FFF2-40B4-BE49-F238E27FC236}">
                  <a16:creationId xmlns:a16="http://schemas.microsoft.com/office/drawing/2014/main" id="{609E3AF8-D417-4C72-86B8-BCFBF20B5164}"/>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41" name="Group 39">
              <a:extLst>
                <a:ext uri="{FF2B5EF4-FFF2-40B4-BE49-F238E27FC236}">
                  <a16:creationId xmlns:a16="http://schemas.microsoft.com/office/drawing/2014/main" id="{2B1E3E01-6F13-47B8-B0CF-1518C77ADDD0}"/>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AA66EB64-1E49-411D-99FA-928949075BE6}"/>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3" name="Freeform 41">
                <a:extLst>
                  <a:ext uri="{FF2B5EF4-FFF2-40B4-BE49-F238E27FC236}">
                    <a16:creationId xmlns:a16="http://schemas.microsoft.com/office/drawing/2014/main" id="{6F5D0855-20E4-4AF6-8867-9028EC372CC7}"/>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A633BD2E-13AE-49F2-9EB4-DDBA0AA13D7F}"/>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950DF6D7-8FA4-41FD-A204-CFF1926DF706}"/>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BE75A87F-B4ED-4816-86D9-2FF77F3AEA87}"/>
              </a:ext>
            </a:extLst>
          </p:cNvPr>
          <p:cNvSpPr>
            <a:spLocks noGrp="1" noChangeArrowheads="1"/>
          </p:cNvSpPr>
          <p:nvPr>
            <p:ph type="sldNum" sz="quarter" idx="12"/>
          </p:nvPr>
        </p:nvSpPr>
        <p:spPr/>
        <p:txBody>
          <a:bodyPr/>
          <a:lstStyle>
            <a:lvl1pPr>
              <a:defRPr smtClean="0"/>
            </a:lvl1pPr>
          </a:lstStyle>
          <a:p>
            <a:pPr>
              <a:defRPr/>
            </a:pPr>
            <a:fld id="{1552997F-2F87-460A-B38A-BC5EF7FD5B35}" type="slidenum">
              <a:rPr lang="en-US" altLang="en-US"/>
              <a:pPr>
                <a:defRPr/>
              </a:pPr>
              <a:t>‹#›</a:t>
            </a:fld>
            <a:endParaRPr lang="en-US" altLang="en-US"/>
          </a:p>
        </p:txBody>
      </p:sp>
    </p:spTree>
    <p:extLst>
      <p:ext uri="{BB962C8B-B14F-4D97-AF65-F5344CB8AC3E}">
        <p14:creationId xmlns:p14="http://schemas.microsoft.com/office/powerpoint/2010/main" val="204631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A0CA2F7F-9D55-4F14-AAEC-126C6FDC12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FADB1D1C-72BC-4768-8D5F-D11B2A5912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5F13A529-F957-4767-AE50-6DC5A74DE668}"/>
              </a:ext>
            </a:extLst>
          </p:cNvPr>
          <p:cNvSpPr>
            <a:spLocks noGrp="1" noChangeArrowheads="1"/>
          </p:cNvSpPr>
          <p:nvPr>
            <p:ph type="sldNum" sz="quarter" idx="12"/>
          </p:nvPr>
        </p:nvSpPr>
        <p:spPr>
          <a:ln/>
        </p:spPr>
        <p:txBody>
          <a:bodyPr/>
          <a:lstStyle>
            <a:lvl1pPr>
              <a:defRPr/>
            </a:lvl1pPr>
          </a:lstStyle>
          <a:p>
            <a:pPr>
              <a:defRPr/>
            </a:pPr>
            <a:fld id="{F24D2AA5-F086-4B86-96F6-38916632C3D0}" type="slidenum">
              <a:rPr lang="en-US" altLang="en-US"/>
              <a:pPr>
                <a:defRPr/>
              </a:pPr>
              <a:t>‹#›</a:t>
            </a:fld>
            <a:endParaRPr lang="en-US" altLang="en-US"/>
          </a:p>
        </p:txBody>
      </p:sp>
    </p:spTree>
    <p:extLst>
      <p:ext uri="{BB962C8B-B14F-4D97-AF65-F5344CB8AC3E}">
        <p14:creationId xmlns:p14="http://schemas.microsoft.com/office/powerpoint/2010/main" val="338437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8986CBEE-1C99-483C-A796-8CC7A3CAC7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50FC302-B2DA-4367-95C4-9B5AB1F145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9F713B77-D354-44F9-8B48-3148D6B0514D}"/>
              </a:ext>
            </a:extLst>
          </p:cNvPr>
          <p:cNvSpPr>
            <a:spLocks noGrp="1" noChangeArrowheads="1"/>
          </p:cNvSpPr>
          <p:nvPr>
            <p:ph type="sldNum" sz="quarter" idx="12"/>
          </p:nvPr>
        </p:nvSpPr>
        <p:spPr>
          <a:ln/>
        </p:spPr>
        <p:txBody>
          <a:bodyPr/>
          <a:lstStyle>
            <a:lvl1pPr>
              <a:defRPr/>
            </a:lvl1pPr>
          </a:lstStyle>
          <a:p>
            <a:pPr>
              <a:defRPr/>
            </a:pPr>
            <a:fld id="{588642F5-0435-4848-9DD3-35FD52E92DDF}" type="slidenum">
              <a:rPr lang="en-US" altLang="en-US"/>
              <a:pPr>
                <a:defRPr/>
              </a:pPr>
              <a:t>‹#›</a:t>
            </a:fld>
            <a:endParaRPr lang="en-US" altLang="en-US"/>
          </a:p>
        </p:txBody>
      </p:sp>
    </p:spTree>
    <p:extLst>
      <p:ext uri="{BB962C8B-B14F-4D97-AF65-F5344CB8AC3E}">
        <p14:creationId xmlns:p14="http://schemas.microsoft.com/office/powerpoint/2010/main" val="3490818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44">
            <a:extLst>
              <a:ext uri="{FF2B5EF4-FFF2-40B4-BE49-F238E27FC236}">
                <a16:creationId xmlns:a16="http://schemas.microsoft.com/office/drawing/2014/main" id="{6F54C6B7-F829-42DC-BA01-204FC71236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8955FFA7-C136-4F2F-A9CC-3A43C77A1B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605355E1-A8DF-471E-82A4-87C4296DA73F}"/>
              </a:ext>
            </a:extLst>
          </p:cNvPr>
          <p:cNvSpPr>
            <a:spLocks noGrp="1" noChangeArrowheads="1"/>
          </p:cNvSpPr>
          <p:nvPr>
            <p:ph type="sldNum" sz="quarter" idx="12"/>
          </p:nvPr>
        </p:nvSpPr>
        <p:spPr>
          <a:ln/>
        </p:spPr>
        <p:txBody>
          <a:bodyPr/>
          <a:lstStyle>
            <a:lvl1pPr>
              <a:defRPr/>
            </a:lvl1pPr>
          </a:lstStyle>
          <a:p>
            <a:pPr>
              <a:defRPr/>
            </a:pPr>
            <a:fld id="{EA15331E-49F9-4D49-8C25-FF2420F184AE}" type="slidenum">
              <a:rPr lang="en-US" altLang="en-US"/>
              <a:pPr>
                <a:defRPr/>
              </a:pPr>
              <a:t>‹#›</a:t>
            </a:fld>
            <a:endParaRPr lang="en-US" altLang="en-US"/>
          </a:p>
        </p:txBody>
      </p:sp>
    </p:spTree>
    <p:extLst>
      <p:ext uri="{BB962C8B-B14F-4D97-AF65-F5344CB8AC3E}">
        <p14:creationId xmlns:p14="http://schemas.microsoft.com/office/powerpoint/2010/main" val="157752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076AE3F7-5CF3-4F24-8005-CD1838A218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EC26923-477D-43C2-8050-69558879D2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DC3F4A00-27CF-4029-91C7-672482A83968}"/>
              </a:ext>
            </a:extLst>
          </p:cNvPr>
          <p:cNvSpPr>
            <a:spLocks noGrp="1" noChangeArrowheads="1"/>
          </p:cNvSpPr>
          <p:nvPr>
            <p:ph type="sldNum" sz="quarter" idx="12"/>
          </p:nvPr>
        </p:nvSpPr>
        <p:spPr>
          <a:ln/>
        </p:spPr>
        <p:txBody>
          <a:bodyPr/>
          <a:lstStyle>
            <a:lvl1pPr>
              <a:defRPr/>
            </a:lvl1pPr>
          </a:lstStyle>
          <a:p>
            <a:pPr>
              <a:defRPr/>
            </a:pPr>
            <a:fld id="{A22D57AD-C806-42D0-851D-F0A974651253}" type="slidenum">
              <a:rPr lang="en-US" altLang="en-US"/>
              <a:pPr>
                <a:defRPr/>
              </a:pPr>
              <a:t>‹#›</a:t>
            </a:fld>
            <a:endParaRPr lang="en-US" altLang="en-US"/>
          </a:p>
        </p:txBody>
      </p:sp>
    </p:spTree>
    <p:extLst>
      <p:ext uri="{BB962C8B-B14F-4D97-AF65-F5344CB8AC3E}">
        <p14:creationId xmlns:p14="http://schemas.microsoft.com/office/powerpoint/2010/main" val="323790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B3E4F862-D1B7-42F5-83D5-E0F374D250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F1F8BF16-DC36-4229-B766-5965DB8F75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B5B2B5B5-DBA6-42AA-AA0C-C53D9A5AD476}"/>
              </a:ext>
            </a:extLst>
          </p:cNvPr>
          <p:cNvSpPr>
            <a:spLocks noGrp="1" noChangeArrowheads="1"/>
          </p:cNvSpPr>
          <p:nvPr>
            <p:ph type="sldNum" sz="quarter" idx="12"/>
          </p:nvPr>
        </p:nvSpPr>
        <p:spPr>
          <a:ln/>
        </p:spPr>
        <p:txBody>
          <a:bodyPr/>
          <a:lstStyle>
            <a:lvl1pPr>
              <a:defRPr/>
            </a:lvl1pPr>
          </a:lstStyle>
          <a:p>
            <a:pPr>
              <a:defRPr/>
            </a:pPr>
            <a:fld id="{BF0FDF19-8B5B-4AB7-BEC9-CE1218F17A0E}" type="slidenum">
              <a:rPr lang="en-US" altLang="en-US"/>
              <a:pPr>
                <a:defRPr/>
              </a:pPr>
              <a:t>‹#›</a:t>
            </a:fld>
            <a:endParaRPr lang="en-US" altLang="en-US"/>
          </a:p>
        </p:txBody>
      </p:sp>
    </p:spTree>
    <p:extLst>
      <p:ext uri="{BB962C8B-B14F-4D97-AF65-F5344CB8AC3E}">
        <p14:creationId xmlns:p14="http://schemas.microsoft.com/office/powerpoint/2010/main" val="423819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50678CEE-392A-4148-8F89-6C155F02C3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1EF5CABA-C114-4F75-B66B-CFFF32B5DB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AAE0BA90-868A-475B-8874-863E3BBF90A9}"/>
              </a:ext>
            </a:extLst>
          </p:cNvPr>
          <p:cNvSpPr>
            <a:spLocks noGrp="1" noChangeArrowheads="1"/>
          </p:cNvSpPr>
          <p:nvPr>
            <p:ph type="sldNum" sz="quarter" idx="12"/>
          </p:nvPr>
        </p:nvSpPr>
        <p:spPr>
          <a:ln/>
        </p:spPr>
        <p:txBody>
          <a:bodyPr/>
          <a:lstStyle>
            <a:lvl1pPr>
              <a:defRPr/>
            </a:lvl1pPr>
          </a:lstStyle>
          <a:p>
            <a:pPr>
              <a:defRPr/>
            </a:pPr>
            <a:fld id="{B04A2887-133F-40E0-A9CC-3FAAA5395FC7}" type="slidenum">
              <a:rPr lang="en-US" altLang="en-US"/>
              <a:pPr>
                <a:defRPr/>
              </a:pPr>
              <a:t>‹#›</a:t>
            </a:fld>
            <a:endParaRPr lang="en-US" altLang="en-US"/>
          </a:p>
        </p:txBody>
      </p:sp>
    </p:spTree>
    <p:extLst>
      <p:ext uri="{BB962C8B-B14F-4D97-AF65-F5344CB8AC3E}">
        <p14:creationId xmlns:p14="http://schemas.microsoft.com/office/powerpoint/2010/main" val="30768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57DFBD9D-6997-4B4D-9B90-6B14B0703E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F1B2E63-31F9-4274-BF5F-58A81433C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48587E3E-202A-4909-8D60-F0ED1C991835}"/>
              </a:ext>
            </a:extLst>
          </p:cNvPr>
          <p:cNvSpPr>
            <a:spLocks noGrp="1" noChangeArrowheads="1"/>
          </p:cNvSpPr>
          <p:nvPr>
            <p:ph type="sldNum" sz="quarter" idx="12"/>
          </p:nvPr>
        </p:nvSpPr>
        <p:spPr>
          <a:ln/>
        </p:spPr>
        <p:txBody>
          <a:bodyPr/>
          <a:lstStyle>
            <a:lvl1pPr>
              <a:defRPr/>
            </a:lvl1pPr>
          </a:lstStyle>
          <a:p>
            <a:pPr>
              <a:defRPr/>
            </a:pPr>
            <a:fld id="{D0CFCB81-64F2-4988-84D7-3B50831BFB14}" type="slidenum">
              <a:rPr lang="en-US" altLang="en-US"/>
              <a:pPr>
                <a:defRPr/>
              </a:pPr>
              <a:t>‹#›</a:t>
            </a:fld>
            <a:endParaRPr lang="en-US" altLang="en-US"/>
          </a:p>
        </p:txBody>
      </p:sp>
    </p:spTree>
    <p:extLst>
      <p:ext uri="{BB962C8B-B14F-4D97-AF65-F5344CB8AC3E}">
        <p14:creationId xmlns:p14="http://schemas.microsoft.com/office/powerpoint/2010/main" val="369889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75FD7C70-58D5-4B56-A843-E829FCF72C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AA5E01C5-C769-4C35-A12D-E270E792D8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1520B111-318E-4AF1-AACB-531D92C60AEB}"/>
              </a:ext>
            </a:extLst>
          </p:cNvPr>
          <p:cNvSpPr>
            <a:spLocks noGrp="1" noChangeArrowheads="1"/>
          </p:cNvSpPr>
          <p:nvPr>
            <p:ph type="sldNum" sz="quarter" idx="12"/>
          </p:nvPr>
        </p:nvSpPr>
        <p:spPr>
          <a:ln/>
        </p:spPr>
        <p:txBody>
          <a:bodyPr/>
          <a:lstStyle>
            <a:lvl1pPr>
              <a:defRPr/>
            </a:lvl1pPr>
          </a:lstStyle>
          <a:p>
            <a:pPr>
              <a:defRPr/>
            </a:pPr>
            <a:fld id="{7679EC67-81B2-41D7-9E4A-CBB94AF236A7}" type="slidenum">
              <a:rPr lang="en-US" altLang="en-US"/>
              <a:pPr>
                <a:defRPr/>
              </a:pPr>
              <a:t>‹#›</a:t>
            </a:fld>
            <a:endParaRPr lang="en-US" altLang="en-US"/>
          </a:p>
        </p:txBody>
      </p:sp>
    </p:spTree>
    <p:extLst>
      <p:ext uri="{BB962C8B-B14F-4D97-AF65-F5344CB8AC3E}">
        <p14:creationId xmlns:p14="http://schemas.microsoft.com/office/powerpoint/2010/main" val="269700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4366CE5A-A323-4469-84C9-E153A6FFA25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43ADE492-0473-43A1-AD81-540579A99D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E9B7036C-9A58-471A-922E-E4C2D4B83EB3}"/>
              </a:ext>
            </a:extLst>
          </p:cNvPr>
          <p:cNvSpPr>
            <a:spLocks noGrp="1" noChangeArrowheads="1"/>
          </p:cNvSpPr>
          <p:nvPr>
            <p:ph type="sldNum" sz="quarter" idx="12"/>
          </p:nvPr>
        </p:nvSpPr>
        <p:spPr>
          <a:ln/>
        </p:spPr>
        <p:txBody>
          <a:bodyPr/>
          <a:lstStyle>
            <a:lvl1pPr>
              <a:defRPr/>
            </a:lvl1pPr>
          </a:lstStyle>
          <a:p>
            <a:pPr>
              <a:defRPr/>
            </a:pPr>
            <a:fld id="{1F0AE660-3968-4276-8B34-BC272DCA6DFE}" type="slidenum">
              <a:rPr lang="en-US" altLang="en-US"/>
              <a:pPr>
                <a:defRPr/>
              </a:pPr>
              <a:t>‹#›</a:t>
            </a:fld>
            <a:endParaRPr lang="en-US" altLang="en-US"/>
          </a:p>
        </p:txBody>
      </p:sp>
    </p:spTree>
    <p:extLst>
      <p:ext uri="{BB962C8B-B14F-4D97-AF65-F5344CB8AC3E}">
        <p14:creationId xmlns:p14="http://schemas.microsoft.com/office/powerpoint/2010/main" val="202728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62C4512F-7A81-4B3B-B34F-BE296EAF5AA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8A009D7F-482E-4C7F-8807-F2B562187F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B12C51CE-3033-4655-94A4-E1833645B93C}"/>
              </a:ext>
            </a:extLst>
          </p:cNvPr>
          <p:cNvSpPr>
            <a:spLocks noGrp="1" noChangeArrowheads="1"/>
          </p:cNvSpPr>
          <p:nvPr>
            <p:ph type="sldNum" sz="quarter" idx="12"/>
          </p:nvPr>
        </p:nvSpPr>
        <p:spPr>
          <a:ln/>
        </p:spPr>
        <p:txBody>
          <a:bodyPr/>
          <a:lstStyle>
            <a:lvl1pPr>
              <a:defRPr/>
            </a:lvl1pPr>
          </a:lstStyle>
          <a:p>
            <a:pPr>
              <a:defRPr/>
            </a:pPr>
            <a:fld id="{CF77B7A2-ED69-455C-96FA-37E1D81D2C5C}" type="slidenum">
              <a:rPr lang="en-US" altLang="en-US"/>
              <a:pPr>
                <a:defRPr/>
              </a:pPr>
              <a:t>‹#›</a:t>
            </a:fld>
            <a:endParaRPr lang="en-US" altLang="en-US"/>
          </a:p>
        </p:txBody>
      </p:sp>
    </p:spTree>
    <p:extLst>
      <p:ext uri="{BB962C8B-B14F-4D97-AF65-F5344CB8AC3E}">
        <p14:creationId xmlns:p14="http://schemas.microsoft.com/office/powerpoint/2010/main" val="253035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28BAD005-7E2B-4406-B919-E448B68111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0DFC1A64-86FF-4A08-9C8A-1A420D8460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2739DD49-69DF-472F-972C-5B5F1FF5FC96}"/>
              </a:ext>
            </a:extLst>
          </p:cNvPr>
          <p:cNvSpPr>
            <a:spLocks noGrp="1" noChangeArrowheads="1"/>
          </p:cNvSpPr>
          <p:nvPr>
            <p:ph type="sldNum" sz="quarter" idx="12"/>
          </p:nvPr>
        </p:nvSpPr>
        <p:spPr>
          <a:ln/>
        </p:spPr>
        <p:txBody>
          <a:bodyPr/>
          <a:lstStyle>
            <a:lvl1pPr>
              <a:defRPr/>
            </a:lvl1pPr>
          </a:lstStyle>
          <a:p>
            <a:pPr>
              <a:defRPr/>
            </a:pPr>
            <a:fld id="{64752BFF-DAA8-46FF-93AF-18F6C7BEC370}" type="slidenum">
              <a:rPr lang="en-US" altLang="en-US"/>
              <a:pPr>
                <a:defRPr/>
              </a:pPr>
              <a:t>‹#›</a:t>
            </a:fld>
            <a:endParaRPr lang="en-US" altLang="en-US"/>
          </a:p>
        </p:txBody>
      </p:sp>
    </p:spTree>
    <p:extLst>
      <p:ext uri="{BB962C8B-B14F-4D97-AF65-F5344CB8AC3E}">
        <p14:creationId xmlns:p14="http://schemas.microsoft.com/office/powerpoint/2010/main" val="67490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9E2FBD59-E450-45FB-B0BE-6C264A9290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33822A6-7135-4C26-8068-EE6D85F635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6E35C12C-8899-4270-A233-81E877B6BA9D}"/>
              </a:ext>
            </a:extLst>
          </p:cNvPr>
          <p:cNvSpPr>
            <a:spLocks noGrp="1" noChangeArrowheads="1"/>
          </p:cNvSpPr>
          <p:nvPr>
            <p:ph type="sldNum" sz="quarter" idx="12"/>
          </p:nvPr>
        </p:nvSpPr>
        <p:spPr>
          <a:ln/>
        </p:spPr>
        <p:txBody>
          <a:bodyPr/>
          <a:lstStyle>
            <a:lvl1pPr>
              <a:defRPr/>
            </a:lvl1pPr>
          </a:lstStyle>
          <a:p>
            <a:pPr>
              <a:defRPr/>
            </a:pPr>
            <a:fld id="{DC33405D-F6A1-443E-B59A-CC53F223C93F}" type="slidenum">
              <a:rPr lang="en-US" altLang="en-US"/>
              <a:pPr>
                <a:defRPr/>
              </a:pPr>
              <a:t>‹#›</a:t>
            </a:fld>
            <a:endParaRPr lang="en-US" altLang="en-US"/>
          </a:p>
        </p:txBody>
      </p:sp>
    </p:spTree>
    <p:extLst>
      <p:ext uri="{BB962C8B-B14F-4D97-AF65-F5344CB8AC3E}">
        <p14:creationId xmlns:p14="http://schemas.microsoft.com/office/powerpoint/2010/main" val="19516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A2781E4-97D5-40A4-ADB7-39D1F10B89A3}"/>
              </a:ext>
            </a:extLst>
          </p:cNvPr>
          <p:cNvGrpSpPr>
            <a:grpSpLocks/>
          </p:cNvGrpSpPr>
          <p:nvPr/>
        </p:nvGrpSpPr>
        <p:grpSpPr bwMode="auto">
          <a:xfrm>
            <a:off x="0" y="0"/>
            <a:ext cx="9144000" cy="6856413"/>
            <a:chOff x="0" y="0"/>
            <a:chExt cx="5760" cy="4319"/>
          </a:xfrm>
        </p:grpSpPr>
        <p:sp>
          <p:nvSpPr>
            <p:cNvPr id="4099" name="Freeform 3">
              <a:extLst>
                <a:ext uri="{FF2B5EF4-FFF2-40B4-BE49-F238E27FC236}">
                  <a16:creationId xmlns:a16="http://schemas.microsoft.com/office/drawing/2014/main" id="{411F818A-9009-4ACA-B149-95A63A790101}"/>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00" name="Freeform 4">
              <a:extLst>
                <a:ext uri="{FF2B5EF4-FFF2-40B4-BE49-F238E27FC236}">
                  <a16:creationId xmlns:a16="http://schemas.microsoft.com/office/drawing/2014/main" id="{51693654-3C65-4F64-8F9F-222BE8B1CE41}"/>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01" name="Freeform 5">
              <a:extLst>
                <a:ext uri="{FF2B5EF4-FFF2-40B4-BE49-F238E27FC236}">
                  <a16:creationId xmlns:a16="http://schemas.microsoft.com/office/drawing/2014/main" id="{9918BD09-D4D4-467A-BB70-8448B1405BA3}"/>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035" name="Freeform 6">
              <a:extLst>
                <a:ext uri="{FF2B5EF4-FFF2-40B4-BE49-F238E27FC236}">
                  <a16:creationId xmlns:a16="http://schemas.microsoft.com/office/drawing/2014/main" id="{2079BFC2-F917-44AE-B0E5-4051ECDE57AC}"/>
                </a:ext>
              </a:extLst>
            </p:cNvPr>
            <p:cNvSpPr>
              <a:spLocks/>
            </p:cNvSpPr>
            <p:nvPr/>
          </p:nvSpPr>
          <p:spPr bwMode="hidden">
            <a:xfrm>
              <a:off x="4038" y="3577"/>
              <a:ext cx="1720" cy="65"/>
            </a:xfrm>
            <a:custGeom>
              <a:avLst/>
              <a:gdLst>
                <a:gd name="T0" fmla="*/ 1700 w 1722"/>
                <a:gd name="T1" fmla="*/ 55 h 66"/>
                <a:gd name="T2" fmla="*/ 1700 w 1722"/>
                <a:gd name="T3" fmla="*/ 49 h 66"/>
                <a:gd name="T4" fmla="*/ 0 w 1722"/>
                <a:gd name="T5" fmla="*/ 0 h 66"/>
                <a:gd name="T6" fmla="*/ 0 w 1722"/>
                <a:gd name="T7" fmla="*/ 37 h 66"/>
                <a:gd name="T8" fmla="*/ 1700 w 1722"/>
                <a:gd name="T9" fmla="*/ 55 h 66"/>
                <a:gd name="T10" fmla="*/ 1700 w 1722"/>
                <a:gd name="T11" fmla="*/ 5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 name="Freeform 7">
              <a:extLst>
                <a:ext uri="{FF2B5EF4-FFF2-40B4-BE49-F238E27FC236}">
                  <a16:creationId xmlns:a16="http://schemas.microsoft.com/office/drawing/2014/main" id="{64249F9B-802D-4E30-B4C8-9BCE7C8E3BE5}"/>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37" name="Freeform 8">
              <a:extLst>
                <a:ext uri="{FF2B5EF4-FFF2-40B4-BE49-F238E27FC236}">
                  <a16:creationId xmlns:a16="http://schemas.microsoft.com/office/drawing/2014/main" id="{4E78E192-9912-41C7-A79C-283C2FA3A363}"/>
                </a:ext>
              </a:extLst>
            </p:cNvPr>
            <p:cNvSpPr>
              <a:spLocks/>
            </p:cNvSpPr>
            <p:nvPr/>
          </p:nvSpPr>
          <p:spPr bwMode="hidden">
            <a:xfrm>
              <a:off x="4784" y="3702"/>
              <a:ext cx="974" cy="101"/>
            </a:xfrm>
            <a:custGeom>
              <a:avLst/>
              <a:gdLst>
                <a:gd name="T0" fmla="*/ 964 w 975"/>
                <a:gd name="T1" fmla="*/ 48 h 101"/>
                <a:gd name="T2" fmla="*/ 964 w 975"/>
                <a:gd name="T3" fmla="*/ 0 h 101"/>
                <a:gd name="T4" fmla="*/ 0 w 975"/>
                <a:gd name="T5" fmla="*/ 24 h 101"/>
                <a:gd name="T6" fmla="*/ 0 w 975"/>
                <a:gd name="T7" fmla="*/ 101 h 101"/>
                <a:gd name="T8" fmla="*/ 964 w 975"/>
                <a:gd name="T9" fmla="*/ 48 h 101"/>
                <a:gd name="T10" fmla="*/ 96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E7885BA4-F025-41B1-8772-4A0E8C1A5229}"/>
                </a:ext>
              </a:extLst>
            </p:cNvPr>
            <p:cNvSpPr>
              <a:spLocks/>
            </p:cNvSpPr>
            <p:nvPr/>
          </p:nvSpPr>
          <p:spPr bwMode="hidden">
            <a:xfrm>
              <a:off x="3619" y="3815"/>
              <a:ext cx="2139" cy="198"/>
            </a:xfrm>
            <a:custGeom>
              <a:avLst/>
              <a:gdLst>
                <a:gd name="T0" fmla="*/ 2119 w 2141"/>
                <a:gd name="T1" fmla="*/ 0 h 198"/>
                <a:gd name="T2" fmla="*/ 0 w 2141"/>
                <a:gd name="T3" fmla="*/ 156 h 198"/>
                <a:gd name="T4" fmla="*/ 0 w 2141"/>
                <a:gd name="T5" fmla="*/ 198 h 198"/>
                <a:gd name="T6" fmla="*/ 2119 w 2141"/>
                <a:gd name="T7" fmla="*/ 0 h 198"/>
                <a:gd name="T8" fmla="*/ 211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a:extLst>
                <a:ext uri="{FF2B5EF4-FFF2-40B4-BE49-F238E27FC236}">
                  <a16:creationId xmlns:a16="http://schemas.microsoft.com/office/drawing/2014/main" id="{84B8A9C5-54C2-429B-A446-C25A7C473386}"/>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040" name="Freeform 11">
              <a:extLst>
                <a:ext uri="{FF2B5EF4-FFF2-40B4-BE49-F238E27FC236}">
                  <a16:creationId xmlns:a16="http://schemas.microsoft.com/office/drawing/2014/main" id="{3118EFFF-FABE-4740-B827-EA2C4B9E378D}"/>
                </a:ext>
              </a:extLst>
            </p:cNvPr>
            <p:cNvSpPr>
              <a:spLocks/>
            </p:cNvSpPr>
            <p:nvPr/>
          </p:nvSpPr>
          <p:spPr bwMode="hidden">
            <a:xfrm>
              <a:off x="2097" y="4043"/>
              <a:ext cx="2514" cy="276"/>
            </a:xfrm>
            <a:custGeom>
              <a:avLst/>
              <a:gdLst>
                <a:gd name="T0" fmla="*/ 2149 w 2517"/>
                <a:gd name="T1" fmla="*/ 276 h 276"/>
                <a:gd name="T2" fmla="*/ 2484 w 2517"/>
                <a:gd name="T3" fmla="*/ 204 h 276"/>
                <a:gd name="T4" fmla="*/ 2227 w 2517"/>
                <a:gd name="T5" fmla="*/ 0 h 276"/>
                <a:gd name="T6" fmla="*/ 0 w 2517"/>
                <a:gd name="T7" fmla="*/ 276 h 276"/>
                <a:gd name="T8" fmla="*/ 2149 w 2517"/>
                <a:gd name="T9" fmla="*/ 276 h 276"/>
                <a:gd name="T10" fmla="*/ 214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12">
              <a:extLst>
                <a:ext uri="{FF2B5EF4-FFF2-40B4-BE49-F238E27FC236}">
                  <a16:creationId xmlns:a16="http://schemas.microsoft.com/office/drawing/2014/main" id="{AC49E03D-47D0-4FFE-997B-6B257BF26666}"/>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042" name="Freeform 13">
              <a:extLst>
                <a:ext uri="{FF2B5EF4-FFF2-40B4-BE49-F238E27FC236}">
                  <a16:creationId xmlns:a16="http://schemas.microsoft.com/office/drawing/2014/main" id="{8559B674-E059-46F4-9F47-0D970257106A}"/>
                </a:ext>
              </a:extLst>
            </p:cNvPr>
            <p:cNvSpPr>
              <a:spLocks/>
            </p:cNvSpPr>
            <p:nvPr/>
          </p:nvSpPr>
          <p:spPr bwMode="hidden">
            <a:xfrm>
              <a:off x="5030" y="3151"/>
              <a:ext cx="728" cy="240"/>
            </a:xfrm>
            <a:custGeom>
              <a:avLst/>
              <a:gdLst>
                <a:gd name="T0" fmla="*/ 718 w 729"/>
                <a:gd name="T1" fmla="*/ 240 h 240"/>
                <a:gd name="T2" fmla="*/ 0 w 729"/>
                <a:gd name="T3" fmla="*/ 0 h 240"/>
                <a:gd name="T4" fmla="*/ 0 w 729"/>
                <a:gd name="T5" fmla="*/ 6 h 240"/>
                <a:gd name="T6" fmla="*/ 718 w 729"/>
                <a:gd name="T7" fmla="*/ 240 h 240"/>
                <a:gd name="T8" fmla="*/ 71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a:extLst>
                <a:ext uri="{FF2B5EF4-FFF2-40B4-BE49-F238E27FC236}">
                  <a16:creationId xmlns:a16="http://schemas.microsoft.com/office/drawing/2014/main" id="{E075A4E2-044F-4FA0-9486-DA654C6D455C}"/>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44" name="Freeform 15">
              <a:extLst>
                <a:ext uri="{FF2B5EF4-FFF2-40B4-BE49-F238E27FC236}">
                  <a16:creationId xmlns:a16="http://schemas.microsoft.com/office/drawing/2014/main" id="{F56F7A19-B210-4E28-96C7-E6B4FB4DC885}"/>
                </a:ext>
              </a:extLst>
            </p:cNvPr>
            <p:cNvSpPr>
              <a:spLocks/>
            </p:cNvSpPr>
            <p:nvPr/>
          </p:nvSpPr>
          <p:spPr bwMode="hidden">
            <a:xfrm>
              <a:off x="5030" y="3049"/>
              <a:ext cx="728" cy="318"/>
            </a:xfrm>
            <a:custGeom>
              <a:avLst/>
              <a:gdLst>
                <a:gd name="T0" fmla="*/ 718 w 729"/>
                <a:gd name="T1" fmla="*/ 318 h 318"/>
                <a:gd name="T2" fmla="*/ 718 w 729"/>
                <a:gd name="T3" fmla="*/ 312 h 318"/>
                <a:gd name="T4" fmla="*/ 0 w 729"/>
                <a:gd name="T5" fmla="*/ 0 h 318"/>
                <a:gd name="T6" fmla="*/ 0 w 729"/>
                <a:gd name="T7" fmla="*/ 54 h 318"/>
                <a:gd name="T8" fmla="*/ 718 w 729"/>
                <a:gd name="T9" fmla="*/ 318 h 318"/>
                <a:gd name="T10" fmla="*/ 71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16">
              <a:extLst>
                <a:ext uri="{FF2B5EF4-FFF2-40B4-BE49-F238E27FC236}">
                  <a16:creationId xmlns:a16="http://schemas.microsoft.com/office/drawing/2014/main" id="{45C14808-667E-4CE9-A9F2-A0B05DDC2B0D}"/>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13" name="Freeform 17">
              <a:extLst>
                <a:ext uri="{FF2B5EF4-FFF2-40B4-BE49-F238E27FC236}">
                  <a16:creationId xmlns:a16="http://schemas.microsoft.com/office/drawing/2014/main" id="{A57C05B0-253E-4B14-9AB5-439ACCBAF0BD}"/>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4" name="Freeform 18">
              <a:extLst>
                <a:ext uri="{FF2B5EF4-FFF2-40B4-BE49-F238E27FC236}">
                  <a16:creationId xmlns:a16="http://schemas.microsoft.com/office/drawing/2014/main" id="{7ED7D5C7-8066-46F1-B052-E7BB98F3017D}"/>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1048" name="Freeform 19">
              <a:extLst>
                <a:ext uri="{FF2B5EF4-FFF2-40B4-BE49-F238E27FC236}">
                  <a16:creationId xmlns:a16="http://schemas.microsoft.com/office/drawing/2014/main" id="{C64E4434-9BB1-4C5C-84D3-6F6E51281625}"/>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20">
              <a:extLst>
                <a:ext uri="{FF2B5EF4-FFF2-40B4-BE49-F238E27FC236}">
                  <a16:creationId xmlns:a16="http://schemas.microsoft.com/office/drawing/2014/main" id="{5BC2A810-CE62-40C8-9FA8-05B0F66A15C4}"/>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0" name="Freeform 21">
              <a:extLst>
                <a:ext uri="{FF2B5EF4-FFF2-40B4-BE49-F238E27FC236}">
                  <a16:creationId xmlns:a16="http://schemas.microsoft.com/office/drawing/2014/main" id="{37EDF935-E548-41D3-B2A5-D5BF8F8000BF}"/>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22">
              <a:extLst>
                <a:ext uri="{FF2B5EF4-FFF2-40B4-BE49-F238E27FC236}">
                  <a16:creationId xmlns:a16="http://schemas.microsoft.com/office/drawing/2014/main" id="{3A259858-F776-4B57-8F75-AB399953538D}"/>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9" name="Freeform 23">
              <a:extLst>
                <a:ext uri="{FF2B5EF4-FFF2-40B4-BE49-F238E27FC236}">
                  <a16:creationId xmlns:a16="http://schemas.microsoft.com/office/drawing/2014/main" id="{5D7E69AA-36A4-4718-B8FF-14E81888CE57}"/>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4120" name="Freeform 24">
              <a:extLst>
                <a:ext uri="{FF2B5EF4-FFF2-40B4-BE49-F238E27FC236}">
                  <a16:creationId xmlns:a16="http://schemas.microsoft.com/office/drawing/2014/main" id="{820BF75B-F850-4B7C-A5B5-162925BEEA7A}"/>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1054" name="Freeform 25">
              <a:extLst>
                <a:ext uri="{FF2B5EF4-FFF2-40B4-BE49-F238E27FC236}">
                  <a16:creationId xmlns:a16="http://schemas.microsoft.com/office/drawing/2014/main" id="{23067AEC-FD4E-44BC-8A1E-53344CA5EBFA}"/>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6">
              <a:extLst>
                <a:ext uri="{FF2B5EF4-FFF2-40B4-BE49-F238E27FC236}">
                  <a16:creationId xmlns:a16="http://schemas.microsoft.com/office/drawing/2014/main" id="{88F25B74-283A-4CCB-ACFE-61E72843DE3F}"/>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23" name="Freeform 27">
              <a:extLst>
                <a:ext uri="{FF2B5EF4-FFF2-40B4-BE49-F238E27FC236}">
                  <a16:creationId xmlns:a16="http://schemas.microsoft.com/office/drawing/2014/main" id="{5145B772-39BC-4FE1-A9F1-3EAEF411ECC8}"/>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057" name="Freeform 28">
              <a:extLst>
                <a:ext uri="{FF2B5EF4-FFF2-40B4-BE49-F238E27FC236}">
                  <a16:creationId xmlns:a16="http://schemas.microsoft.com/office/drawing/2014/main" id="{BC88586E-02EA-4C77-A828-8E6E05031F91}"/>
                </a:ext>
              </a:extLst>
            </p:cNvPr>
            <p:cNvSpPr>
              <a:spLocks/>
            </p:cNvSpPr>
            <p:nvPr/>
          </p:nvSpPr>
          <p:spPr bwMode="hidden">
            <a:xfrm>
              <a:off x="5698" y="653"/>
              <a:ext cx="60" cy="311"/>
            </a:xfrm>
            <a:custGeom>
              <a:avLst/>
              <a:gdLst>
                <a:gd name="T0" fmla="*/ 0 w 60"/>
                <a:gd name="T1" fmla="*/ 144 h 312"/>
                <a:gd name="T2" fmla="*/ 60 w 60"/>
                <a:gd name="T3" fmla="*/ 30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29">
              <a:extLst>
                <a:ext uri="{FF2B5EF4-FFF2-40B4-BE49-F238E27FC236}">
                  <a16:creationId xmlns:a16="http://schemas.microsoft.com/office/drawing/2014/main" id="{27127761-1F9A-48D9-AE38-09CC310779D4}"/>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9" name="Freeform 30">
              <a:extLst>
                <a:ext uri="{FF2B5EF4-FFF2-40B4-BE49-F238E27FC236}">
                  <a16:creationId xmlns:a16="http://schemas.microsoft.com/office/drawing/2014/main" id="{130603AC-0E94-459D-85AB-F165A26F0D64}"/>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31">
              <a:extLst>
                <a:ext uri="{FF2B5EF4-FFF2-40B4-BE49-F238E27FC236}">
                  <a16:creationId xmlns:a16="http://schemas.microsoft.com/office/drawing/2014/main" id="{D67E5152-4115-43E6-B84D-4F09811A333E}"/>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28" name="Freeform 32">
              <a:extLst>
                <a:ext uri="{FF2B5EF4-FFF2-40B4-BE49-F238E27FC236}">
                  <a16:creationId xmlns:a16="http://schemas.microsoft.com/office/drawing/2014/main" id="{5A1EF00D-FD20-46FF-B760-4D5FE8F87EFA}"/>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29" name="Freeform 33">
              <a:extLst>
                <a:ext uri="{FF2B5EF4-FFF2-40B4-BE49-F238E27FC236}">
                  <a16:creationId xmlns:a16="http://schemas.microsoft.com/office/drawing/2014/main" id="{D0A3DC08-4782-4995-8DD0-E402A52DE7D6}"/>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0" name="Freeform 34">
              <a:extLst>
                <a:ext uri="{FF2B5EF4-FFF2-40B4-BE49-F238E27FC236}">
                  <a16:creationId xmlns:a16="http://schemas.microsoft.com/office/drawing/2014/main" id="{C3D6D64C-8E44-4ECE-AFE7-2F9FBD004CBC}"/>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1" name="Freeform 35">
              <a:extLst>
                <a:ext uri="{FF2B5EF4-FFF2-40B4-BE49-F238E27FC236}">
                  <a16:creationId xmlns:a16="http://schemas.microsoft.com/office/drawing/2014/main" id="{5B7AFF94-C565-43B6-94C4-489BC1978C12}"/>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32" name="Freeform 36">
              <a:extLst>
                <a:ext uri="{FF2B5EF4-FFF2-40B4-BE49-F238E27FC236}">
                  <a16:creationId xmlns:a16="http://schemas.microsoft.com/office/drawing/2014/main" id="{06DF5582-C5BD-4CD3-90B5-1E34FC2AE877}"/>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3" name="Freeform 37">
              <a:extLst>
                <a:ext uri="{FF2B5EF4-FFF2-40B4-BE49-F238E27FC236}">
                  <a16:creationId xmlns:a16="http://schemas.microsoft.com/office/drawing/2014/main" id="{6E9039D9-C362-41CC-861D-6AC147A9E8E0}"/>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4" name="Freeform 38">
              <a:extLst>
                <a:ext uri="{FF2B5EF4-FFF2-40B4-BE49-F238E27FC236}">
                  <a16:creationId xmlns:a16="http://schemas.microsoft.com/office/drawing/2014/main" id="{07D067EB-B9D6-450E-B395-01E406F5ABCE}"/>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1068" name="Group 39">
              <a:extLst>
                <a:ext uri="{FF2B5EF4-FFF2-40B4-BE49-F238E27FC236}">
                  <a16:creationId xmlns:a16="http://schemas.microsoft.com/office/drawing/2014/main" id="{8D871661-3795-4F64-B586-1331BD16C910}"/>
                </a:ext>
              </a:extLst>
            </p:cNvPr>
            <p:cNvGrpSpPr>
              <a:grpSpLocks/>
            </p:cNvGrpSpPr>
            <p:nvPr userDrawn="1"/>
          </p:nvGrpSpPr>
          <p:grpSpPr bwMode="auto">
            <a:xfrm>
              <a:off x="0" y="1632"/>
              <a:ext cx="5758" cy="1858"/>
              <a:chOff x="0" y="1632"/>
              <a:chExt cx="5758" cy="1858"/>
            </a:xfrm>
          </p:grpSpPr>
          <p:sp>
            <p:nvSpPr>
              <p:cNvPr id="4136" name="Freeform 40">
                <a:extLst>
                  <a:ext uri="{FF2B5EF4-FFF2-40B4-BE49-F238E27FC236}">
                    <a16:creationId xmlns:a16="http://schemas.microsoft.com/office/drawing/2014/main" id="{EFA11412-A337-43BB-BD35-5965217D8F41}"/>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37" name="Freeform 41">
                <a:extLst>
                  <a:ext uri="{FF2B5EF4-FFF2-40B4-BE49-F238E27FC236}">
                    <a16:creationId xmlns:a16="http://schemas.microsoft.com/office/drawing/2014/main" id="{C89F8940-AE28-4758-8F55-19A4F6FE5934}"/>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4138" name="Rectangle 42">
            <a:extLst>
              <a:ext uri="{FF2B5EF4-FFF2-40B4-BE49-F238E27FC236}">
                <a16:creationId xmlns:a16="http://schemas.microsoft.com/office/drawing/2014/main" id="{1F422DCD-1AC6-4BC8-AC74-69097BBB68AD}"/>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a:extLst>
              <a:ext uri="{FF2B5EF4-FFF2-40B4-BE49-F238E27FC236}">
                <a16:creationId xmlns:a16="http://schemas.microsoft.com/office/drawing/2014/main" id="{A9DE1DC3-3819-41AA-BE4C-6C8CEFDB6E89}"/>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a:extLst>
              <a:ext uri="{FF2B5EF4-FFF2-40B4-BE49-F238E27FC236}">
                <a16:creationId xmlns:a16="http://schemas.microsoft.com/office/drawing/2014/main" id="{5A18668F-FFF8-4812-AD80-B101D5D092F1}"/>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1" name="Rectangle 45">
            <a:extLst>
              <a:ext uri="{FF2B5EF4-FFF2-40B4-BE49-F238E27FC236}">
                <a16:creationId xmlns:a16="http://schemas.microsoft.com/office/drawing/2014/main" id="{7F4422F2-AB4A-4BA1-A3E0-3E4013A6991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2" name="Rectangle 46">
            <a:extLst>
              <a:ext uri="{FF2B5EF4-FFF2-40B4-BE49-F238E27FC236}">
                <a16:creationId xmlns:a16="http://schemas.microsoft.com/office/drawing/2014/main" id="{2993E0AB-D16D-48F3-B806-4AB24C7BDC38}"/>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8C987E1C-8F4F-47D5-B611-8F876036250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00"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854954-889F-44FD-9E68-ED4942AACFE3}"/>
              </a:ext>
            </a:extLst>
          </p:cNvPr>
          <p:cNvSpPr>
            <a:spLocks noGrp="1"/>
          </p:cNvSpPr>
          <p:nvPr>
            <p:ph type="title"/>
          </p:nvPr>
        </p:nvSpPr>
        <p:spPr/>
        <p:txBody>
          <a:bodyPr/>
          <a:lstStyle/>
          <a:p>
            <a:r>
              <a:rPr lang="en-US" dirty="0"/>
              <a:t>Balaam – Who was he?</a:t>
            </a:r>
          </a:p>
        </p:txBody>
      </p:sp>
      <p:sp>
        <p:nvSpPr>
          <p:cNvPr id="6" name="Content Placeholder 5">
            <a:extLst>
              <a:ext uri="{FF2B5EF4-FFF2-40B4-BE49-F238E27FC236}">
                <a16:creationId xmlns:a16="http://schemas.microsoft.com/office/drawing/2014/main" id="{65C909D5-57DC-4D11-8FD5-6C5CF0893721}"/>
              </a:ext>
            </a:extLst>
          </p:cNvPr>
          <p:cNvSpPr>
            <a:spLocks noGrp="1"/>
          </p:cNvSpPr>
          <p:nvPr>
            <p:ph idx="1"/>
          </p:nvPr>
        </p:nvSpPr>
        <p:spPr>
          <a:xfrm>
            <a:off x="304800" y="1600200"/>
            <a:ext cx="8534400" cy="4530725"/>
          </a:xfrm>
        </p:spPr>
        <p:txBody>
          <a:bodyPr/>
          <a:lstStyle/>
          <a:p>
            <a:pPr algn="just"/>
            <a:r>
              <a:rPr lang="en-US" sz="3600" dirty="0"/>
              <a:t>We are told he was a “</a:t>
            </a:r>
            <a:r>
              <a:rPr lang="en-US" sz="3600" u="sng" dirty="0">
                <a:solidFill>
                  <a:srgbClr val="FFC000"/>
                </a:solidFill>
              </a:rPr>
              <a:t>SOOTHSAYER</a:t>
            </a:r>
            <a:r>
              <a:rPr lang="en-US" sz="3600" dirty="0"/>
              <a:t>” and a “prophet.”</a:t>
            </a:r>
          </a:p>
        </p:txBody>
      </p:sp>
    </p:spTree>
    <p:extLst>
      <p:ext uri="{BB962C8B-B14F-4D97-AF65-F5344CB8AC3E}">
        <p14:creationId xmlns:p14="http://schemas.microsoft.com/office/powerpoint/2010/main" val="156391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21F5-80E9-4518-AB58-6E0536BDA76F}"/>
              </a:ext>
            </a:extLst>
          </p:cNvPr>
          <p:cNvSpPr>
            <a:spLocks noGrp="1"/>
          </p:cNvSpPr>
          <p:nvPr>
            <p:ph type="title"/>
          </p:nvPr>
        </p:nvSpPr>
        <p:spPr/>
        <p:txBody>
          <a:bodyPr/>
          <a:lstStyle/>
          <a:p>
            <a:r>
              <a:rPr lang="en-US" dirty="0"/>
              <a:t>Pethor of Mesopotamia</a:t>
            </a:r>
          </a:p>
        </p:txBody>
      </p:sp>
      <p:pic>
        <p:nvPicPr>
          <p:cNvPr id="5" name="Content Placeholder 4">
            <a:extLst>
              <a:ext uri="{FF2B5EF4-FFF2-40B4-BE49-F238E27FC236}">
                <a16:creationId xmlns:a16="http://schemas.microsoft.com/office/drawing/2014/main" id="{D11A23D1-DBC6-45D5-8652-5D2800F980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0000"/>
          <a:stretch/>
        </p:blipFill>
        <p:spPr>
          <a:xfrm>
            <a:off x="2922999" y="1295400"/>
            <a:ext cx="3298003" cy="4953000"/>
          </a:xfrm>
        </p:spPr>
      </p:pic>
      <p:sp>
        <p:nvSpPr>
          <p:cNvPr id="7" name="Arrow: Down 6">
            <a:extLst>
              <a:ext uri="{FF2B5EF4-FFF2-40B4-BE49-F238E27FC236}">
                <a16:creationId xmlns:a16="http://schemas.microsoft.com/office/drawing/2014/main" id="{4EC1A46B-F684-4C70-B0E3-017694C5E03B}"/>
              </a:ext>
            </a:extLst>
          </p:cNvPr>
          <p:cNvSpPr/>
          <p:nvPr/>
        </p:nvSpPr>
        <p:spPr bwMode="auto">
          <a:xfrm rot="1283037">
            <a:off x="5089316" y="1907776"/>
            <a:ext cx="137938" cy="286364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459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05FA78-2C2E-4387-B9BC-27EC7927E436}"/>
              </a:ext>
            </a:extLst>
          </p:cNvPr>
          <p:cNvSpPr>
            <a:spLocks noGrp="1"/>
          </p:cNvSpPr>
          <p:nvPr>
            <p:ph type="title"/>
          </p:nvPr>
        </p:nvSpPr>
        <p:spPr/>
        <p:txBody>
          <a:bodyPr/>
          <a:lstStyle/>
          <a:p>
            <a:r>
              <a:rPr lang="en-US" dirty="0"/>
              <a:t>Balaam – Sinner or Saint?</a:t>
            </a:r>
          </a:p>
        </p:txBody>
      </p:sp>
      <p:sp>
        <p:nvSpPr>
          <p:cNvPr id="5" name="Content Placeholder 4">
            <a:extLst>
              <a:ext uri="{FF2B5EF4-FFF2-40B4-BE49-F238E27FC236}">
                <a16:creationId xmlns:a16="http://schemas.microsoft.com/office/drawing/2014/main" id="{9A0C59C8-8C5F-4997-9460-C082E2F91FC4}"/>
              </a:ext>
            </a:extLst>
          </p:cNvPr>
          <p:cNvSpPr>
            <a:spLocks noGrp="1"/>
          </p:cNvSpPr>
          <p:nvPr>
            <p:ph sz="half" idx="1"/>
          </p:nvPr>
        </p:nvSpPr>
        <p:spPr/>
        <p:txBody>
          <a:bodyPr/>
          <a:lstStyle/>
          <a:p>
            <a:r>
              <a:rPr lang="en-US" sz="3600" dirty="0"/>
              <a:t>He sounds like a </a:t>
            </a:r>
            <a:r>
              <a:rPr lang="en-US" sz="3600" u="sng" dirty="0">
                <a:solidFill>
                  <a:srgbClr val="FFC000"/>
                </a:solidFill>
              </a:rPr>
              <a:t>GENUINE PROPHET</a:t>
            </a:r>
            <a:r>
              <a:rPr lang="en-US" sz="3600" dirty="0">
                <a:solidFill>
                  <a:srgbClr val="FFC000"/>
                </a:solidFill>
              </a:rPr>
              <a:t> </a:t>
            </a:r>
            <a:r>
              <a:rPr lang="en-US" sz="3600" dirty="0"/>
              <a:t>of God.</a:t>
            </a:r>
          </a:p>
        </p:txBody>
      </p:sp>
      <p:pic>
        <p:nvPicPr>
          <p:cNvPr id="8" name="Content Placeholder 7">
            <a:extLst>
              <a:ext uri="{FF2B5EF4-FFF2-40B4-BE49-F238E27FC236}">
                <a16:creationId xmlns:a16="http://schemas.microsoft.com/office/drawing/2014/main" id="{0696FCE9-2314-493A-A9B2-7975DA7E87A0}"/>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tretch>
            <a:fillRect/>
          </a:stretch>
        </p:blipFill>
        <p:spPr>
          <a:xfrm>
            <a:off x="4724400" y="1615440"/>
            <a:ext cx="3810000" cy="2381250"/>
          </a:xfrm>
        </p:spPr>
      </p:pic>
    </p:spTree>
    <p:extLst>
      <p:ext uri="{BB962C8B-B14F-4D97-AF65-F5344CB8AC3E}">
        <p14:creationId xmlns:p14="http://schemas.microsoft.com/office/powerpoint/2010/main" val="142710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A8351-103B-405C-9FB4-603F8C11B01F}"/>
              </a:ext>
            </a:extLst>
          </p:cNvPr>
          <p:cNvSpPr>
            <a:spLocks noGrp="1"/>
          </p:cNvSpPr>
          <p:nvPr>
            <p:ph type="title"/>
          </p:nvPr>
        </p:nvSpPr>
        <p:spPr/>
        <p:txBody>
          <a:bodyPr/>
          <a:lstStyle/>
          <a:p>
            <a:r>
              <a:rPr lang="en-US" dirty="0"/>
              <a:t>Numbers 24:3-4</a:t>
            </a:r>
          </a:p>
        </p:txBody>
      </p:sp>
      <p:sp>
        <p:nvSpPr>
          <p:cNvPr id="6" name="Content Placeholder 5">
            <a:extLst>
              <a:ext uri="{FF2B5EF4-FFF2-40B4-BE49-F238E27FC236}">
                <a16:creationId xmlns:a16="http://schemas.microsoft.com/office/drawing/2014/main" id="{E9A23E18-2179-4924-92FE-9EE5315E7130}"/>
              </a:ext>
            </a:extLst>
          </p:cNvPr>
          <p:cNvSpPr>
            <a:spLocks noGrp="1"/>
          </p:cNvSpPr>
          <p:nvPr>
            <p:ph idx="1"/>
          </p:nvPr>
        </p:nvSpPr>
        <p:spPr/>
        <p:txBody>
          <a:bodyPr/>
          <a:lstStyle/>
          <a:p>
            <a:pPr algn="just"/>
            <a:r>
              <a:rPr lang="en-US" sz="3600" dirty="0"/>
              <a:t>“Then he took up his oracle and said: ‘The utterance of Balaam the son of Beor, the utterance of the man whose eyes are opened, the utterance of him who hears the words of God, who sees the vision of the Almighty, who falls down, with eyes wide open.’”</a:t>
            </a:r>
          </a:p>
        </p:txBody>
      </p:sp>
    </p:spTree>
    <p:extLst>
      <p:ext uri="{BB962C8B-B14F-4D97-AF65-F5344CB8AC3E}">
        <p14:creationId xmlns:p14="http://schemas.microsoft.com/office/powerpoint/2010/main" val="386481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AB24-5C64-4964-9AF0-8F308CFE322A}"/>
              </a:ext>
            </a:extLst>
          </p:cNvPr>
          <p:cNvSpPr>
            <a:spLocks noGrp="1"/>
          </p:cNvSpPr>
          <p:nvPr>
            <p:ph type="title"/>
          </p:nvPr>
        </p:nvSpPr>
        <p:spPr/>
        <p:txBody>
          <a:bodyPr/>
          <a:lstStyle/>
          <a:p>
            <a:r>
              <a:rPr lang="en-US" dirty="0"/>
              <a:t>Not a Concluding Verse!!!</a:t>
            </a:r>
          </a:p>
        </p:txBody>
      </p:sp>
      <p:sp>
        <p:nvSpPr>
          <p:cNvPr id="3" name="Content Placeholder 2">
            <a:extLst>
              <a:ext uri="{FF2B5EF4-FFF2-40B4-BE49-F238E27FC236}">
                <a16:creationId xmlns:a16="http://schemas.microsoft.com/office/drawing/2014/main" id="{32CA2F16-2CB1-4F2A-B9BE-6906BD89EFD6}"/>
              </a:ext>
            </a:extLst>
          </p:cNvPr>
          <p:cNvSpPr>
            <a:spLocks noGrp="1"/>
          </p:cNvSpPr>
          <p:nvPr>
            <p:ph idx="1"/>
          </p:nvPr>
        </p:nvSpPr>
        <p:spPr/>
        <p:txBody>
          <a:bodyPr/>
          <a:lstStyle/>
          <a:p>
            <a:pPr algn="just"/>
            <a:r>
              <a:rPr lang="en-US" sz="4000" dirty="0"/>
              <a:t>Numbers 24:25 – “So Balaam rose and departed and returned to his place; Balak also went his way.”</a:t>
            </a:r>
          </a:p>
        </p:txBody>
      </p:sp>
    </p:spTree>
    <p:extLst>
      <p:ext uri="{BB962C8B-B14F-4D97-AF65-F5344CB8AC3E}">
        <p14:creationId xmlns:p14="http://schemas.microsoft.com/office/powerpoint/2010/main" val="273049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DE61-8451-422D-8DD4-5AB135E5068E}"/>
              </a:ext>
            </a:extLst>
          </p:cNvPr>
          <p:cNvSpPr>
            <a:spLocks noGrp="1"/>
          </p:cNvSpPr>
          <p:nvPr>
            <p:ph type="title"/>
          </p:nvPr>
        </p:nvSpPr>
        <p:spPr/>
        <p:txBody>
          <a:bodyPr/>
          <a:lstStyle/>
          <a:p>
            <a:r>
              <a:rPr lang="en-US" dirty="0"/>
              <a:t>Dr. Ed Cole Quote</a:t>
            </a:r>
          </a:p>
        </p:txBody>
      </p:sp>
      <p:pic>
        <p:nvPicPr>
          <p:cNvPr id="6" name="Content Placeholder 5">
            <a:extLst>
              <a:ext uri="{FF2B5EF4-FFF2-40B4-BE49-F238E27FC236}">
                <a16:creationId xmlns:a16="http://schemas.microsoft.com/office/drawing/2014/main" id="{3B3FC744-7AEB-4A88-8E30-7F646BE7E6A9}"/>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tretch>
            <a:fillRect/>
          </a:stretch>
        </p:blipFill>
        <p:spPr>
          <a:xfrm>
            <a:off x="609600" y="1600200"/>
            <a:ext cx="3486150" cy="3543300"/>
          </a:xfrm>
        </p:spPr>
      </p:pic>
      <p:sp>
        <p:nvSpPr>
          <p:cNvPr id="4" name="Content Placeholder 3">
            <a:extLst>
              <a:ext uri="{FF2B5EF4-FFF2-40B4-BE49-F238E27FC236}">
                <a16:creationId xmlns:a16="http://schemas.microsoft.com/office/drawing/2014/main" id="{09642867-8FB7-4DDC-8436-17966E549B08}"/>
              </a:ext>
            </a:extLst>
          </p:cNvPr>
          <p:cNvSpPr>
            <a:spLocks noGrp="1"/>
          </p:cNvSpPr>
          <p:nvPr>
            <p:ph sz="half" idx="2"/>
          </p:nvPr>
        </p:nvSpPr>
        <p:spPr>
          <a:xfrm>
            <a:off x="4648200" y="1600200"/>
            <a:ext cx="4343400" cy="4530725"/>
          </a:xfrm>
        </p:spPr>
        <p:txBody>
          <a:bodyPr/>
          <a:lstStyle/>
          <a:p>
            <a:pPr algn="just"/>
            <a:r>
              <a:rPr lang="en-US" sz="3600" dirty="0"/>
              <a:t>“Don’t touch the </a:t>
            </a:r>
            <a:r>
              <a:rPr lang="en-US" sz="3600" u="sng" dirty="0">
                <a:solidFill>
                  <a:srgbClr val="FFC000"/>
                </a:solidFill>
              </a:rPr>
              <a:t>GOLD</a:t>
            </a:r>
            <a:r>
              <a:rPr lang="en-US" sz="3600" dirty="0"/>
              <a:t>, don’t touch the </a:t>
            </a:r>
            <a:r>
              <a:rPr lang="en-US" sz="3600" u="sng" dirty="0">
                <a:solidFill>
                  <a:srgbClr val="FFC000"/>
                </a:solidFill>
              </a:rPr>
              <a:t>GLORY</a:t>
            </a:r>
            <a:r>
              <a:rPr lang="en-US" sz="3600" dirty="0"/>
              <a:t>, and don’t touch the </a:t>
            </a:r>
            <a:r>
              <a:rPr lang="en-US" sz="3600" u="sng" dirty="0">
                <a:solidFill>
                  <a:srgbClr val="FFC000"/>
                </a:solidFill>
              </a:rPr>
              <a:t>GIRLS</a:t>
            </a:r>
            <a:r>
              <a:rPr lang="en-US" sz="3600" dirty="0"/>
              <a:t>!”</a:t>
            </a:r>
          </a:p>
          <a:p>
            <a:pPr algn="just"/>
            <a:endParaRPr lang="en-US" sz="3600" dirty="0"/>
          </a:p>
          <a:p>
            <a:pPr algn="just"/>
            <a:r>
              <a:rPr lang="en-US" sz="3600" dirty="0"/>
              <a:t>The 3 G’s.</a:t>
            </a:r>
          </a:p>
        </p:txBody>
      </p:sp>
    </p:spTree>
    <p:extLst>
      <p:ext uri="{BB962C8B-B14F-4D97-AF65-F5344CB8AC3E}">
        <p14:creationId xmlns:p14="http://schemas.microsoft.com/office/powerpoint/2010/main" val="508363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A533-3500-4AE9-AC6A-83B884099C55}"/>
              </a:ext>
            </a:extLst>
          </p:cNvPr>
          <p:cNvSpPr>
            <a:spLocks noGrp="1"/>
          </p:cNvSpPr>
          <p:nvPr>
            <p:ph type="title"/>
          </p:nvPr>
        </p:nvSpPr>
        <p:spPr/>
        <p:txBody>
          <a:bodyPr/>
          <a:lstStyle/>
          <a:p>
            <a:r>
              <a:rPr lang="en-US" dirty="0"/>
              <a:t>Harry Truman Quote</a:t>
            </a:r>
          </a:p>
        </p:txBody>
      </p:sp>
      <p:pic>
        <p:nvPicPr>
          <p:cNvPr id="6" name="Content Placeholder 5">
            <a:extLst>
              <a:ext uri="{FF2B5EF4-FFF2-40B4-BE49-F238E27FC236}">
                <a16:creationId xmlns:a16="http://schemas.microsoft.com/office/drawing/2014/main" id="{7F328FE3-14E3-45FA-9125-5EEEFCA0E7C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3237" y="1600200"/>
            <a:ext cx="3230563" cy="3230563"/>
          </a:xfrm>
        </p:spPr>
      </p:pic>
      <p:sp>
        <p:nvSpPr>
          <p:cNvPr id="4" name="Content Placeholder 3">
            <a:extLst>
              <a:ext uri="{FF2B5EF4-FFF2-40B4-BE49-F238E27FC236}">
                <a16:creationId xmlns:a16="http://schemas.microsoft.com/office/drawing/2014/main" id="{C311CAFD-2806-4943-A4D8-DF24A1395518}"/>
              </a:ext>
            </a:extLst>
          </p:cNvPr>
          <p:cNvSpPr>
            <a:spLocks noGrp="1"/>
          </p:cNvSpPr>
          <p:nvPr>
            <p:ph sz="half" idx="2"/>
          </p:nvPr>
        </p:nvSpPr>
        <p:spPr>
          <a:xfrm>
            <a:off x="4191000" y="1600200"/>
            <a:ext cx="4724400" cy="4530725"/>
          </a:xfrm>
        </p:spPr>
        <p:txBody>
          <a:bodyPr/>
          <a:lstStyle/>
          <a:p>
            <a:pPr algn="just"/>
            <a:r>
              <a:rPr lang="en-US" sz="3400" dirty="0"/>
              <a:t>3 Things Ruin a Man:</a:t>
            </a:r>
          </a:p>
          <a:p>
            <a:pPr algn="just"/>
            <a:endParaRPr lang="en-US" sz="3400" dirty="0"/>
          </a:p>
          <a:p>
            <a:pPr algn="ctr"/>
            <a:r>
              <a:rPr lang="en-US" sz="3400" dirty="0"/>
              <a:t>Power</a:t>
            </a:r>
          </a:p>
          <a:p>
            <a:pPr algn="ctr"/>
            <a:r>
              <a:rPr lang="en-US" sz="3400" dirty="0"/>
              <a:t>Money</a:t>
            </a:r>
          </a:p>
          <a:p>
            <a:pPr algn="ctr"/>
            <a:r>
              <a:rPr lang="en-US" sz="3400" dirty="0"/>
              <a:t>Women</a:t>
            </a:r>
          </a:p>
        </p:txBody>
      </p:sp>
    </p:spTree>
    <p:extLst>
      <p:ext uri="{BB962C8B-B14F-4D97-AF65-F5344CB8AC3E}">
        <p14:creationId xmlns:p14="http://schemas.microsoft.com/office/powerpoint/2010/main" val="1599339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AE8E-F1AC-4A5E-B422-E2C4DB2EFA0B}"/>
              </a:ext>
            </a:extLst>
          </p:cNvPr>
          <p:cNvSpPr>
            <a:spLocks noGrp="1"/>
          </p:cNvSpPr>
          <p:nvPr>
            <p:ph type="title"/>
          </p:nvPr>
        </p:nvSpPr>
        <p:spPr/>
        <p:txBody>
          <a:bodyPr/>
          <a:lstStyle/>
          <a:p>
            <a:r>
              <a:rPr lang="en-US" dirty="0"/>
              <a:t>Balaam – What did he do?</a:t>
            </a:r>
          </a:p>
        </p:txBody>
      </p:sp>
      <p:sp>
        <p:nvSpPr>
          <p:cNvPr id="3" name="Content Placeholder 2">
            <a:extLst>
              <a:ext uri="{FF2B5EF4-FFF2-40B4-BE49-F238E27FC236}">
                <a16:creationId xmlns:a16="http://schemas.microsoft.com/office/drawing/2014/main" id="{CAF447C5-0204-404A-A583-5EA59CFD74B3}"/>
              </a:ext>
            </a:extLst>
          </p:cNvPr>
          <p:cNvSpPr>
            <a:spLocks noGrp="1"/>
          </p:cNvSpPr>
          <p:nvPr>
            <p:ph sz="half" idx="1"/>
          </p:nvPr>
        </p:nvSpPr>
        <p:spPr/>
        <p:txBody>
          <a:bodyPr/>
          <a:lstStyle/>
          <a:p>
            <a:pPr algn="just"/>
            <a:r>
              <a:rPr lang="en-US" sz="3600" dirty="0"/>
              <a:t>Revelation 2:14</a:t>
            </a:r>
          </a:p>
        </p:txBody>
      </p:sp>
      <p:pic>
        <p:nvPicPr>
          <p:cNvPr id="6" name="Content Placeholder 5">
            <a:extLst>
              <a:ext uri="{FF2B5EF4-FFF2-40B4-BE49-F238E27FC236}">
                <a16:creationId xmlns:a16="http://schemas.microsoft.com/office/drawing/2014/main" id="{BB268230-A36A-44DC-A68A-E6115222C2C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68832" y="1600200"/>
            <a:ext cx="4117968" cy="2743200"/>
          </a:xfrm>
        </p:spPr>
      </p:pic>
    </p:spTree>
    <p:extLst>
      <p:ext uri="{BB962C8B-B14F-4D97-AF65-F5344CB8AC3E}">
        <p14:creationId xmlns:p14="http://schemas.microsoft.com/office/powerpoint/2010/main" val="196930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BC6B-1C68-4306-82FF-2A36421BCB53}"/>
              </a:ext>
            </a:extLst>
          </p:cNvPr>
          <p:cNvSpPr>
            <a:spLocks noGrp="1"/>
          </p:cNvSpPr>
          <p:nvPr>
            <p:ph type="title"/>
          </p:nvPr>
        </p:nvSpPr>
        <p:spPr/>
        <p:txBody>
          <a:bodyPr/>
          <a:lstStyle/>
          <a:p>
            <a:r>
              <a:rPr lang="en-US" dirty="0"/>
              <a:t>Numbers 25:1</a:t>
            </a:r>
          </a:p>
        </p:txBody>
      </p:sp>
      <p:sp>
        <p:nvSpPr>
          <p:cNvPr id="5" name="Content Placeholder 4">
            <a:extLst>
              <a:ext uri="{FF2B5EF4-FFF2-40B4-BE49-F238E27FC236}">
                <a16:creationId xmlns:a16="http://schemas.microsoft.com/office/drawing/2014/main" id="{4BDC8AF1-EBB5-4F29-ABD6-90293C61F8D9}"/>
              </a:ext>
            </a:extLst>
          </p:cNvPr>
          <p:cNvSpPr>
            <a:spLocks noGrp="1"/>
          </p:cNvSpPr>
          <p:nvPr>
            <p:ph idx="1"/>
          </p:nvPr>
        </p:nvSpPr>
        <p:spPr/>
        <p:txBody>
          <a:bodyPr/>
          <a:lstStyle/>
          <a:p>
            <a:pPr algn="just"/>
            <a:r>
              <a:rPr lang="en-US" sz="3600" dirty="0"/>
              <a:t>“While Israel was staying in Shittim, the men began to indulge in </a:t>
            </a:r>
            <a:r>
              <a:rPr lang="en-US" sz="3600" u="sng" dirty="0">
                <a:solidFill>
                  <a:srgbClr val="FFC000"/>
                </a:solidFill>
              </a:rPr>
              <a:t>SEXUAL</a:t>
            </a:r>
            <a:r>
              <a:rPr lang="en-US" sz="3600" dirty="0"/>
              <a:t> </a:t>
            </a:r>
            <a:r>
              <a:rPr lang="en-US" sz="3600" u="sng" dirty="0">
                <a:solidFill>
                  <a:srgbClr val="FFC000"/>
                </a:solidFill>
              </a:rPr>
              <a:t>IMMORALITY</a:t>
            </a:r>
            <a:r>
              <a:rPr lang="en-US" sz="3600" dirty="0"/>
              <a:t> with Moabite women.”</a:t>
            </a:r>
          </a:p>
        </p:txBody>
      </p:sp>
    </p:spTree>
    <p:extLst>
      <p:ext uri="{BB962C8B-B14F-4D97-AF65-F5344CB8AC3E}">
        <p14:creationId xmlns:p14="http://schemas.microsoft.com/office/powerpoint/2010/main" val="233970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B2EAD0-DB68-4346-AF54-6C3DA358C82C}"/>
              </a:ext>
            </a:extLst>
          </p:cNvPr>
          <p:cNvSpPr>
            <a:spLocks noGrp="1"/>
          </p:cNvSpPr>
          <p:nvPr>
            <p:ph type="title"/>
          </p:nvPr>
        </p:nvSpPr>
        <p:spPr/>
        <p:txBody>
          <a:bodyPr/>
          <a:lstStyle/>
          <a:p>
            <a:r>
              <a:rPr lang="en-US" dirty="0"/>
              <a:t>Terry </a:t>
            </a:r>
            <a:r>
              <a:rPr lang="en-US" dirty="0" err="1"/>
              <a:t>Macalmon</a:t>
            </a:r>
            <a:endParaRPr lang="en-US" dirty="0"/>
          </a:p>
        </p:txBody>
      </p:sp>
      <p:pic>
        <p:nvPicPr>
          <p:cNvPr id="8" name="Content Placeholder 7">
            <a:extLst>
              <a:ext uri="{FF2B5EF4-FFF2-40B4-BE49-F238E27FC236}">
                <a16:creationId xmlns:a16="http://schemas.microsoft.com/office/drawing/2014/main" id="{5D2A6A53-5C98-4E3A-850A-F4C78E9B5B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752600"/>
            <a:ext cx="3234098" cy="4038600"/>
          </a:xfrm>
        </p:spPr>
      </p:pic>
      <p:pic>
        <p:nvPicPr>
          <p:cNvPr id="10" name="Content Placeholder 9">
            <a:extLst>
              <a:ext uri="{FF2B5EF4-FFF2-40B4-BE49-F238E27FC236}">
                <a16:creationId xmlns:a16="http://schemas.microsoft.com/office/drawing/2014/main" id="{88657EF1-D7AD-40FF-BD79-5129B3841D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46262"/>
            <a:ext cx="3868738" cy="3868738"/>
          </a:xfrm>
        </p:spPr>
      </p:pic>
    </p:spTree>
    <p:extLst>
      <p:ext uri="{BB962C8B-B14F-4D97-AF65-F5344CB8AC3E}">
        <p14:creationId xmlns:p14="http://schemas.microsoft.com/office/powerpoint/2010/main" val="88883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a:extLst>
              <a:ext uri="{FF2B5EF4-FFF2-40B4-BE49-F238E27FC236}">
                <a16:creationId xmlns:a16="http://schemas.microsoft.com/office/drawing/2014/main" id="{4BDDF948-1A5B-4A08-A630-EBB257E8C98F}"/>
              </a:ext>
            </a:extLst>
          </p:cNvPr>
          <p:cNvSpPr>
            <a:spLocks noGrp="1" noChangeArrowheads="1"/>
          </p:cNvSpPr>
          <p:nvPr>
            <p:ph type="ctrTitle"/>
          </p:nvPr>
        </p:nvSpPr>
        <p:spPr>
          <a:xfrm>
            <a:off x="457200" y="3733800"/>
            <a:ext cx="8229600" cy="1295400"/>
          </a:xfrm>
        </p:spPr>
        <p:txBody>
          <a:bodyPr/>
          <a:lstStyle/>
          <a:p>
            <a:pPr eaLnBrk="1" hangingPunct="1">
              <a:defRPr/>
            </a:pPr>
            <a:r>
              <a:rPr lang="en-US" dirty="0">
                <a:solidFill>
                  <a:srgbClr val="FFC000"/>
                </a:solidFill>
              </a:rPr>
              <a:t>Balaam</a:t>
            </a:r>
            <a:r>
              <a:rPr lang="en-US" dirty="0"/>
              <a:t> – The Prototype False Prophet</a:t>
            </a:r>
          </a:p>
        </p:txBody>
      </p:sp>
      <p:pic>
        <p:nvPicPr>
          <p:cNvPr id="11268" name="Picture 6">
            <a:extLst>
              <a:ext uri="{FF2B5EF4-FFF2-40B4-BE49-F238E27FC236}">
                <a16:creationId xmlns:a16="http://schemas.microsoft.com/office/drawing/2014/main" id="{D55AD028-2044-4AD8-B05B-C3231F352F9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val="0"/>
              </a:ext>
            </a:extLst>
          </a:blip>
          <a:srcRect/>
          <a:stretch/>
        </p:blipFill>
        <p:spPr bwMode="auto">
          <a:xfrm>
            <a:off x="2915479" y="838200"/>
            <a:ext cx="331304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E4E8BD97-C768-414C-B332-167FABB04524}"/>
              </a:ext>
            </a:extLst>
          </p:cNvPr>
          <p:cNvSpPr txBox="1">
            <a:spLocks noChangeArrowheads="1"/>
          </p:cNvSpPr>
          <p:nvPr/>
        </p:nvSpPr>
        <p:spPr bwMode="auto">
          <a:xfrm>
            <a:off x="1371600" y="5638800"/>
            <a:ext cx="6400800" cy="609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9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9pPr>
          </a:lstStyle>
          <a:p>
            <a:pPr eaLnBrk="1" hangingPunct="1">
              <a:defRPr/>
            </a:pPr>
            <a:r>
              <a:rPr lang="en-US" sz="2800" kern="0" dirty="0">
                <a:solidFill>
                  <a:srgbClr val="FF0000"/>
                </a:solidFill>
              </a:rPr>
              <a:t>www.teacherofthebible.com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984F539-0D0C-4322-92A7-185F16D36A63}"/>
              </a:ext>
            </a:extLst>
          </p:cNvPr>
          <p:cNvSpPr>
            <a:spLocks noGrp="1"/>
          </p:cNvSpPr>
          <p:nvPr>
            <p:ph type="title"/>
          </p:nvPr>
        </p:nvSpPr>
        <p:spPr/>
        <p:txBody>
          <a:bodyPr/>
          <a:lstStyle/>
          <a:p>
            <a:r>
              <a:rPr lang="en-US" dirty="0"/>
              <a:t>Terry </a:t>
            </a:r>
            <a:r>
              <a:rPr lang="en-US" dirty="0" err="1"/>
              <a:t>Macalmon</a:t>
            </a:r>
            <a:endParaRPr lang="en-US" dirty="0"/>
          </a:p>
        </p:txBody>
      </p:sp>
      <p:pic>
        <p:nvPicPr>
          <p:cNvPr id="17" name="Content Placeholder 16">
            <a:extLst>
              <a:ext uri="{FF2B5EF4-FFF2-40B4-BE49-F238E27FC236}">
                <a16:creationId xmlns:a16="http://schemas.microsoft.com/office/drawing/2014/main" id="{FE200F60-EF6C-41F0-96B3-2725580A5D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2895600"/>
            <a:ext cx="3800977" cy="1979930"/>
          </a:xfrm>
        </p:spPr>
      </p:pic>
      <p:pic>
        <p:nvPicPr>
          <p:cNvPr id="15" name="Content Placeholder 14">
            <a:extLst>
              <a:ext uri="{FF2B5EF4-FFF2-40B4-BE49-F238E27FC236}">
                <a16:creationId xmlns:a16="http://schemas.microsoft.com/office/drawing/2014/main" id="{E4D8FB46-9CE3-4B70-A20A-323085C4C69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46262"/>
            <a:ext cx="4038600" cy="4038600"/>
          </a:xfrm>
        </p:spPr>
      </p:pic>
    </p:spTree>
    <p:extLst>
      <p:ext uri="{BB962C8B-B14F-4D97-AF65-F5344CB8AC3E}">
        <p14:creationId xmlns:p14="http://schemas.microsoft.com/office/powerpoint/2010/main" val="471100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B735-8809-44E4-95E8-E44FF0D2A55B}"/>
              </a:ext>
            </a:extLst>
          </p:cNvPr>
          <p:cNvSpPr>
            <a:spLocks noGrp="1"/>
          </p:cNvSpPr>
          <p:nvPr>
            <p:ph type="title"/>
          </p:nvPr>
        </p:nvSpPr>
        <p:spPr/>
        <p:txBody>
          <a:bodyPr/>
          <a:lstStyle/>
          <a:p>
            <a:r>
              <a:rPr lang="en-US" dirty="0"/>
              <a:t>Carl Lentz – Hillsong NYC</a:t>
            </a:r>
          </a:p>
        </p:txBody>
      </p:sp>
      <p:pic>
        <p:nvPicPr>
          <p:cNvPr id="6" name="Content Placeholder 5">
            <a:extLst>
              <a:ext uri="{FF2B5EF4-FFF2-40B4-BE49-F238E27FC236}">
                <a16:creationId xmlns:a16="http://schemas.microsoft.com/office/drawing/2014/main" id="{DE17F798-60D6-4083-B670-6995AAE2611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33600"/>
            <a:ext cx="3758639" cy="2438400"/>
          </a:xfrm>
        </p:spPr>
      </p:pic>
      <p:pic>
        <p:nvPicPr>
          <p:cNvPr id="8" name="Content Placeholder 7">
            <a:extLst>
              <a:ext uri="{FF2B5EF4-FFF2-40B4-BE49-F238E27FC236}">
                <a16:creationId xmlns:a16="http://schemas.microsoft.com/office/drawing/2014/main" id="{F7718961-090D-4CE5-BFCB-56D31B7CC30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33962"/>
          <a:stretch/>
        </p:blipFill>
        <p:spPr>
          <a:xfrm>
            <a:off x="4889256" y="1894840"/>
            <a:ext cx="3602221" cy="3068320"/>
          </a:xfrm>
        </p:spPr>
      </p:pic>
    </p:spTree>
    <p:extLst>
      <p:ext uri="{BB962C8B-B14F-4D97-AF65-F5344CB8AC3E}">
        <p14:creationId xmlns:p14="http://schemas.microsoft.com/office/powerpoint/2010/main" val="84859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AE2D-13B6-4ADE-9DB7-D865DAE74990}"/>
              </a:ext>
            </a:extLst>
          </p:cNvPr>
          <p:cNvSpPr>
            <a:spLocks noGrp="1"/>
          </p:cNvSpPr>
          <p:nvPr>
            <p:ph type="title"/>
          </p:nvPr>
        </p:nvSpPr>
        <p:spPr/>
        <p:txBody>
          <a:bodyPr/>
          <a:lstStyle/>
          <a:p>
            <a:r>
              <a:rPr lang="en-US" dirty="0"/>
              <a:t>Scripture</a:t>
            </a:r>
          </a:p>
        </p:txBody>
      </p:sp>
      <p:pic>
        <p:nvPicPr>
          <p:cNvPr id="6" name="Content Placeholder 5">
            <a:extLst>
              <a:ext uri="{FF2B5EF4-FFF2-40B4-BE49-F238E27FC236}">
                <a16:creationId xmlns:a16="http://schemas.microsoft.com/office/drawing/2014/main" id="{069FDAEA-3CC0-4BEC-975D-3EA3417EC19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574800"/>
            <a:ext cx="4038600" cy="2669189"/>
          </a:xfrm>
        </p:spPr>
      </p:pic>
      <p:sp>
        <p:nvSpPr>
          <p:cNvPr id="4" name="Content Placeholder 3">
            <a:extLst>
              <a:ext uri="{FF2B5EF4-FFF2-40B4-BE49-F238E27FC236}">
                <a16:creationId xmlns:a16="http://schemas.microsoft.com/office/drawing/2014/main" id="{1599C276-9804-45CE-89A9-30FF1AA20CE6}"/>
              </a:ext>
            </a:extLst>
          </p:cNvPr>
          <p:cNvSpPr>
            <a:spLocks noGrp="1"/>
          </p:cNvSpPr>
          <p:nvPr>
            <p:ph sz="half" idx="2"/>
          </p:nvPr>
        </p:nvSpPr>
        <p:spPr/>
        <p:txBody>
          <a:bodyPr/>
          <a:lstStyle/>
          <a:p>
            <a:pPr algn="just"/>
            <a:r>
              <a:rPr lang="en-US" sz="3600" dirty="0"/>
              <a:t>2 Peter 2:15-16</a:t>
            </a:r>
          </a:p>
        </p:txBody>
      </p:sp>
    </p:spTree>
    <p:extLst>
      <p:ext uri="{BB962C8B-B14F-4D97-AF65-F5344CB8AC3E}">
        <p14:creationId xmlns:p14="http://schemas.microsoft.com/office/powerpoint/2010/main" val="1515845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CB1191-429B-45B1-AF33-904D2EC65BDC}"/>
              </a:ext>
            </a:extLst>
          </p:cNvPr>
          <p:cNvSpPr>
            <a:spLocks noGrp="1"/>
          </p:cNvSpPr>
          <p:nvPr>
            <p:ph type="title"/>
          </p:nvPr>
        </p:nvSpPr>
        <p:spPr/>
        <p:txBody>
          <a:bodyPr/>
          <a:lstStyle/>
          <a:p>
            <a:r>
              <a:rPr lang="en-US" dirty="0"/>
              <a:t>Jude 11</a:t>
            </a:r>
          </a:p>
        </p:txBody>
      </p:sp>
      <p:sp>
        <p:nvSpPr>
          <p:cNvPr id="6" name="Content Placeholder 5">
            <a:extLst>
              <a:ext uri="{FF2B5EF4-FFF2-40B4-BE49-F238E27FC236}">
                <a16:creationId xmlns:a16="http://schemas.microsoft.com/office/drawing/2014/main" id="{F269D937-FB1C-47B1-B6FE-5023844A74B5}"/>
              </a:ext>
            </a:extLst>
          </p:cNvPr>
          <p:cNvSpPr>
            <a:spLocks noGrp="1"/>
          </p:cNvSpPr>
          <p:nvPr>
            <p:ph idx="1"/>
          </p:nvPr>
        </p:nvSpPr>
        <p:spPr/>
        <p:txBody>
          <a:bodyPr/>
          <a:lstStyle/>
          <a:p>
            <a:pPr algn="just"/>
            <a:r>
              <a:rPr lang="en-US" sz="3600" dirty="0"/>
              <a:t>“Woe to them!  For they have gone in the way of Cain, have run greedily in the error of Balaam </a:t>
            </a:r>
            <a:r>
              <a:rPr lang="en-US" sz="3600" u="sng" dirty="0">
                <a:solidFill>
                  <a:srgbClr val="FFC000"/>
                </a:solidFill>
              </a:rPr>
              <a:t>FOR PROFIT</a:t>
            </a:r>
            <a:r>
              <a:rPr lang="en-US" sz="3600" dirty="0"/>
              <a:t>, and perished in the rebellion of Korah.”</a:t>
            </a:r>
          </a:p>
        </p:txBody>
      </p:sp>
    </p:spTree>
    <p:extLst>
      <p:ext uri="{BB962C8B-B14F-4D97-AF65-F5344CB8AC3E}">
        <p14:creationId xmlns:p14="http://schemas.microsoft.com/office/powerpoint/2010/main" val="1180917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C9C2-6892-4BE8-A6A7-AEB6DF4A12F7}"/>
              </a:ext>
            </a:extLst>
          </p:cNvPr>
          <p:cNvSpPr>
            <a:spLocks noGrp="1"/>
          </p:cNvSpPr>
          <p:nvPr>
            <p:ph type="title"/>
          </p:nvPr>
        </p:nvSpPr>
        <p:spPr/>
        <p:txBody>
          <a:bodyPr/>
          <a:lstStyle/>
          <a:p>
            <a:r>
              <a:rPr lang="en-US" dirty="0"/>
              <a:t>Ravi Zacharias</a:t>
            </a:r>
          </a:p>
        </p:txBody>
      </p:sp>
      <p:pic>
        <p:nvPicPr>
          <p:cNvPr id="5" name="Content Placeholder 4">
            <a:extLst>
              <a:ext uri="{FF2B5EF4-FFF2-40B4-BE49-F238E27FC236}">
                <a16:creationId xmlns:a16="http://schemas.microsoft.com/office/drawing/2014/main" id="{D2951483-7F92-48BE-AD57-61E692721F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1376"/>
          <a:stretch/>
        </p:blipFill>
        <p:spPr>
          <a:xfrm>
            <a:off x="1746355" y="1600200"/>
            <a:ext cx="5651291" cy="4530725"/>
          </a:xfrm>
        </p:spPr>
      </p:pic>
    </p:spTree>
    <p:extLst>
      <p:ext uri="{BB962C8B-B14F-4D97-AF65-F5344CB8AC3E}">
        <p14:creationId xmlns:p14="http://schemas.microsoft.com/office/powerpoint/2010/main" val="156701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AE2D-13B6-4ADE-9DB7-D865DAE74990}"/>
              </a:ext>
            </a:extLst>
          </p:cNvPr>
          <p:cNvSpPr>
            <a:spLocks noGrp="1"/>
          </p:cNvSpPr>
          <p:nvPr>
            <p:ph type="title"/>
          </p:nvPr>
        </p:nvSpPr>
        <p:spPr/>
        <p:txBody>
          <a:bodyPr/>
          <a:lstStyle/>
          <a:p>
            <a:r>
              <a:rPr lang="en-US" dirty="0"/>
              <a:t>Scripture</a:t>
            </a:r>
          </a:p>
        </p:txBody>
      </p:sp>
      <p:pic>
        <p:nvPicPr>
          <p:cNvPr id="6" name="Content Placeholder 5">
            <a:extLst>
              <a:ext uri="{FF2B5EF4-FFF2-40B4-BE49-F238E27FC236}">
                <a16:creationId xmlns:a16="http://schemas.microsoft.com/office/drawing/2014/main" id="{069FDAEA-3CC0-4BEC-975D-3EA3417EC19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17191" y="1574800"/>
            <a:ext cx="4013818" cy="2669189"/>
          </a:xfrm>
        </p:spPr>
      </p:pic>
      <p:sp>
        <p:nvSpPr>
          <p:cNvPr id="4" name="Content Placeholder 3">
            <a:extLst>
              <a:ext uri="{FF2B5EF4-FFF2-40B4-BE49-F238E27FC236}">
                <a16:creationId xmlns:a16="http://schemas.microsoft.com/office/drawing/2014/main" id="{1599C276-9804-45CE-89A9-30FF1AA20CE6}"/>
              </a:ext>
            </a:extLst>
          </p:cNvPr>
          <p:cNvSpPr>
            <a:spLocks noGrp="1"/>
          </p:cNvSpPr>
          <p:nvPr>
            <p:ph sz="half" idx="2"/>
          </p:nvPr>
        </p:nvSpPr>
        <p:spPr>
          <a:xfrm>
            <a:off x="4495800" y="1600200"/>
            <a:ext cx="4419600" cy="4530725"/>
          </a:xfrm>
        </p:spPr>
        <p:txBody>
          <a:bodyPr/>
          <a:lstStyle/>
          <a:p>
            <a:pPr algn="just"/>
            <a:r>
              <a:rPr lang="en-US" sz="3600" dirty="0"/>
              <a:t>Numbers 22:22-35</a:t>
            </a:r>
          </a:p>
        </p:txBody>
      </p:sp>
    </p:spTree>
    <p:extLst>
      <p:ext uri="{BB962C8B-B14F-4D97-AF65-F5344CB8AC3E}">
        <p14:creationId xmlns:p14="http://schemas.microsoft.com/office/powerpoint/2010/main" val="60842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577968-D6DC-4D22-959B-6F3F1F041316}"/>
              </a:ext>
            </a:extLst>
          </p:cNvPr>
          <p:cNvSpPr>
            <a:spLocks noGrp="1"/>
          </p:cNvSpPr>
          <p:nvPr>
            <p:ph type="title"/>
          </p:nvPr>
        </p:nvSpPr>
        <p:spPr/>
        <p:txBody>
          <a:bodyPr/>
          <a:lstStyle/>
          <a:p>
            <a:r>
              <a:rPr lang="en-US" dirty="0"/>
              <a:t>Pastor Bill Hybels</a:t>
            </a:r>
          </a:p>
        </p:txBody>
      </p:sp>
      <p:pic>
        <p:nvPicPr>
          <p:cNvPr id="8" name="Content Placeholder 7">
            <a:extLst>
              <a:ext uri="{FF2B5EF4-FFF2-40B4-BE49-F238E27FC236}">
                <a16:creationId xmlns:a16="http://schemas.microsoft.com/office/drawing/2014/main" id="{7B2CD1B8-DFCE-4433-B8CF-0CF77908A76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6415" r="15095"/>
          <a:stretch/>
        </p:blipFill>
        <p:spPr>
          <a:xfrm>
            <a:off x="436880" y="1905000"/>
            <a:ext cx="3789709" cy="3657600"/>
          </a:xfrm>
        </p:spPr>
      </p:pic>
      <p:pic>
        <p:nvPicPr>
          <p:cNvPr id="10" name="Content Placeholder 9">
            <a:extLst>
              <a:ext uri="{FF2B5EF4-FFF2-40B4-BE49-F238E27FC236}">
                <a16:creationId xmlns:a16="http://schemas.microsoft.com/office/drawing/2014/main" id="{141B632D-694B-4538-A714-D3FD19BBAA7C}"/>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tretch>
            <a:fillRect/>
          </a:stretch>
        </p:blipFill>
        <p:spPr>
          <a:xfrm>
            <a:off x="4668520" y="2286000"/>
            <a:ext cx="4038600" cy="2690717"/>
          </a:xfrm>
        </p:spPr>
      </p:pic>
    </p:spTree>
    <p:extLst>
      <p:ext uri="{BB962C8B-B14F-4D97-AF65-F5344CB8AC3E}">
        <p14:creationId xmlns:p14="http://schemas.microsoft.com/office/powerpoint/2010/main" val="1506672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743A-4434-4D50-9BAF-CE6A079E675A}"/>
              </a:ext>
            </a:extLst>
          </p:cNvPr>
          <p:cNvSpPr>
            <a:spLocks noGrp="1"/>
          </p:cNvSpPr>
          <p:nvPr>
            <p:ph type="title"/>
          </p:nvPr>
        </p:nvSpPr>
        <p:spPr/>
        <p:txBody>
          <a:bodyPr/>
          <a:lstStyle/>
          <a:p>
            <a:r>
              <a:rPr lang="en-US" dirty="0"/>
              <a:t>Pastor Ted Haggard</a:t>
            </a:r>
          </a:p>
        </p:txBody>
      </p:sp>
      <p:pic>
        <p:nvPicPr>
          <p:cNvPr id="6" name="Content Placeholder 5">
            <a:extLst>
              <a:ext uri="{FF2B5EF4-FFF2-40B4-BE49-F238E27FC236}">
                <a16:creationId xmlns:a16="http://schemas.microsoft.com/office/drawing/2014/main" id="{D08C269A-2A79-4C1F-8176-9D59328605E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3706" y="1600200"/>
            <a:ext cx="3236287" cy="4419600"/>
          </a:xfrm>
        </p:spPr>
      </p:pic>
      <p:pic>
        <p:nvPicPr>
          <p:cNvPr id="8" name="Content Placeholder 7">
            <a:extLst>
              <a:ext uri="{FF2B5EF4-FFF2-40B4-BE49-F238E27FC236}">
                <a16:creationId xmlns:a16="http://schemas.microsoft.com/office/drawing/2014/main" id="{F26D2BC5-1036-4CAD-800E-AC1AA88A3B6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264" r="17107"/>
          <a:stretch/>
        </p:blipFill>
        <p:spPr>
          <a:xfrm>
            <a:off x="4572000" y="2133600"/>
            <a:ext cx="3785894" cy="3124200"/>
          </a:xfrm>
        </p:spPr>
      </p:pic>
    </p:spTree>
    <p:extLst>
      <p:ext uri="{BB962C8B-B14F-4D97-AF65-F5344CB8AC3E}">
        <p14:creationId xmlns:p14="http://schemas.microsoft.com/office/powerpoint/2010/main" val="504372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DB3D59-606D-4906-9A39-3CB6D523CAB8}"/>
              </a:ext>
            </a:extLst>
          </p:cNvPr>
          <p:cNvSpPr>
            <a:spLocks noGrp="1"/>
          </p:cNvSpPr>
          <p:nvPr>
            <p:ph type="title"/>
          </p:nvPr>
        </p:nvSpPr>
        <p:spPr/>
        <p:txBody>
          <a:bodyPr/>
          <a:lstStyle/>
          <a:p>
            <a:r>
              <a:rPr lang="en-US" dirty="0"/>
              <a:t>Numbers 31:8</a:t>
            </a:r>
          </a:p>
        </p:txBody>
      </p:sp>
      <p:sp>
        <p:nvSpPr>
          <p:cNvPr id="6" name="Content Placeholder 5">
            <a:extLst>
              <a:ext uri="{FF2B5EF4-FFF2-40B4-BE49-F238E27FC236}">
                <a16:creationId xmlns:a16="http://schemas.microsoft.com/office/drawing/2014/main" id="{FB7E2E6F-4902-48CD-854F-156114C5E8B9}"/>
              </a:ext>
            </a:extLst>
          </p:cNvPr>
          <p:cNvSpPr>
            <a:spLocks noGrp="1"/>
          </p:cNvSpPr>
          <p:nvPr>
            <p:ph idx="1"/>
          </p:nvPr>
        </p:nvSpPr>
        <p:spPr/>
        <p:txBody>
          <a:bodyPr/>
          <a:lstStyle/>
          <a:p>
            <a:pPr algn="just"/>
            <a:r>
              <a:rPr lang="en-US" sz="3600" dirty="0"/>
              <a:t>“Balaam the son of Beor they also killed </a:t>
            </a:r>
            <a:r>
              <a:rPr lang="en-US" sz="3600" u="sng" dirty="0">
                <a:solidFill>
                  <a:srgbClr val="FFC000"/>
                </a:solidFill>
              </a:rPr>
              <a:t>WITH THE SWORD</a:t>
            </a:r>
            <a:r>
              <a:rPr lang="en-US" sz="3600" dirty="0"/>
              <a:t>.”</a:t>
            </a:r>
          </a:p>
        </p:txBody>
      </p:sp>
    </p:spTree>
    <p:extLst>
      <p:ext uri="{BB962C8B-B14F-4D97-AF65-F5344CB8AC3E}">
        <p14:creationId xmlns:p14="http://schemas.microsoft.com/office/powerpoint/2010/main" val="4109717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2C62-10C9-4248-AB18-EC04CC7A1C0A}"/>
              </a:ext>
            </a:extLst>
          </p:cNvPr>
          <p:cNvSpPr>
            <a:spLocks noGrp="1"/>
          </p:cNvSpPr>
          <p:nvPr>
            <p:ph type="title"/>
          </p:nvPr>
        </p:nvSpPr>
        <p:spPr/>
        <p:txBody>
          <a:bodyPr/>
          <a:lstStyle/>
          <a:p>
            <a:r>
              <a:rPr lang="en-US" dirty="0"/>
              <a:t>Next Class</a:t>
            </a:r>
          </a:p>
        </p:txBody>
      </p:sp>
      <p:pic>
        <p:nvPicPr>
          <p:cNvPr id="7" name="Content Placeholder 6">
            <a:extLst>
              <a:ext uri="{FF2B5EF4-FFF2-40B4-BE49-F238E27FC236}">
                <a16:creationId xmlns:a16="http://schemas.microsoft.com/office/drawing/2014/main" id="{895AC1E1-0E47-475C-A55C-EB30B25D017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584960"/>
            <a:ext cx="4038600" cy="4038600"/>
          </a:xfrm>
        </p:spPr>
      </p:pic>
      <p:sp>
        <p:nvSpPr>
          <p:cNvPr id="5" name="Content Placeholder 4">
            <a:extLst>
              <a:ext uri="{FF2B5EF4-FFF2-40B4-BE49-F238E27FC236}">
                <a16:creationId xmlns:a16="http://schemas.microsoft.com/office/drawing/2014/main" id="{9B769D01-0731-44BC-ADE2-7145B2DD8C6C}"/>
              </a:ext>
            </a:extLst>
          </p:cNvPr>
          <p:cNvSpPr>
            <a:spLocks noGrp="1"/>
          </p:cNvSpPr>
          <p:nvPr>
            <p:ph sz="half" idx="2"/>
          </p:nvPr>
        </p:nvSpPr>
        <p:spPr>
          <a:xfrm>
            <a:off x="4648200" y="1600200"/>
            <a:ext cx="4267200" cy="4530725"/>
          </a:xfrm>
        </p:spPr>
        <p:txBody>
          <a:bodyPr/>
          <a:lstStyle/>
          <a:p>
            <a:pPr algn="just"/>
            <a:r>
              <a:rPr lang="en-US" sz="3600" dirty="0"/>
              <a:t>Jeremiah and the False Prophets</a:t>
            </a:r>
          </a:p>
        </p:txBody>
      </p:sp>
    </p:spTree>
    <p:extLst>
      <p:ext uri="{BB962C8B-B14F-4D97-AF65-F5344CB8AC3E}">
        <p14:creationId xmlns:p14="http://schemas.microsoft.com/office/powerpoint/2010/main" val="54957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06277F-2B9B-4470-841D-7D20A16B4F7E}"/>
              </a:ext>
            </a:extLst>
          </p:cNvPr>
          <p:cNvSpPr>
            <a:spLocks noGrp="1"/>
          </p:cNvSpPr>
          <p:nvPr>
            <p:ph type="title"/>
          </p:nvPr>
        </p:nvSpPr>
        <p:spPr/>
        <p:txBody>
          <a:bodyPr/>
          <a:lstStyle/>
          <a:p>
            <a:r>
              <a:rPr lang="en-US" dirty="0"/>
              <a:t>Who is this?</a:t>
            </a:r>
          </a:p>
        </p:txBody>
      </p:sp>
      <p:pic>
        <p:nvPicPr>
          <p:cNvPr id="8" name="Content Placeholder 7">
            <a:extLst>
              <a:ext uri="{FF2B5EF4-FFF2-40B4-BE49-F238E27FC236}">
                <a16:creationId xmlns:a16="http://schemas.microsoft.com/office/drawing/2014/main" id="{360D9772-F1C8-4657-A451-653E5048C7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5167" y="1600200"/>
            <a:ext cx="3233665" cy="4530725"/>
          </a:xfrm>
        </p:spPr>
      </p:pic>
    </p:spTree>
    <p:extLst>
      <p:ext uri="{BB962C8B-B14F-4D97-AF65-F5344CB8AC3E}">
        <p14:creationId xmlns:p14="http://schemas.microsoft.com/office/powerpoint/2010/main" val="3128950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C15391B-33EC-472F-B0F7-A620B50FE64A}"/>
              </a:ext>
            </a:extLst>
          </p:cNvPr>
          <p:cNvSpPr>
            <a:spLocks noGrp="1"/>
          </p:cNvSpPr>
          <p:nvPr>
            <p:ph type="title"/>
          </p:nvPr>
        </p:nvSpPr>
        <p:spPr/>
        <p:txBody>
          <a:bodyPr/>
          <a:lstStyle/>
          <a:p>
            <a:r>
              <a:rPr lang="en-US" dirty="0"/>
              <a:t>Who is this?</a:t>
            </a:r>
          </a:p>
        </p:txBody>
      </p:sp>
      <p:pic>
        <p:nvPicPr>
          <p:cNvPr id="12" name="Content Placeholder 11">
            <a:extLst>
              <a:ext uri="{FF2B5EF4-FFF2-40B4-BE49-F238E27FC236}">
                <a16:creationId xmlns:a16="http://schemas.microsoft.com/office/drawing/2014/main" id="{650E10D5-CB91-4A2D-831C-AB8F578A36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753"/>
          <a:stretch/>
        </p:blipFill>
        <p:spPr>
          <a:xfrm>
            <a:off x="2461993" y="1600200"/>
            <a:ext cx="4220015" cy="4530725"/>
          </a:xfrm>
        </p:spPr>
      </p:pic>
    </p:spTree>
    <p:extLst>
      <p:ext uri="{BB962C8B-B14F-4D97-AF65-F5344CB8AC3E}">
        <p14:creationId xmlns:p14="http://schemas.microsoft.com/office/powerpoint/2010/main" val="43168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E99CD-B7C3-4101-8F92-C28D24C10766}"/>
              </a:ext>
            </a:extLst>
          </p:cNvPr>
          <p:cNvSpPr>
            <a:spLocks noGrp="1"/>
          </p:cNvSpPr>
          <p:nvPr>
            <p:ph type="title"/>
          </p:nvPr>
        </p:nvSpPr>
        <p:spPr/>
        <p:txBody>
          <a:bodyPr/>
          <a:lstStyle/>
          <a:p>
            <a:r>
              <a:rPr lang="en-US" dirty="0"/>
              <a:t>Prototype False Prophet</a:t>
            </a:r>
          </a:p>
        </p:txBody>
      </p:sp>
      <p:pic>
        <p:nvPicPr>
          <p:cNvPr id="10" name="Content Placeholder 9">
            <a:extLst>
              <a:ext uri="{FF2B5EF4-FFF2-40B4-BE49-F238E27FC236}">
                <a16:creationId xmlns:a16="http://schemas.microsoft.com/office/drawing/2014/main" id="{ACF8CFA9-A79F-4A48-A322-2411F2ADBC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47491" y="1420813"/>
            <a:ext cx="1066800" cy="3264408"/>
          </a:xfrm>
        </p:spPr>
      </p:pic>
      <p:pic>
        <p:nvPicPr>
          <p:cNvPr id="16" name="Content Placeholder 9">
            <a:extLst>
              <a:ext uri="{FF2B5EF4-FFF2-40B4-BE49-F238E27FC236}">
                <a16:creationId xmlns:a16="http://schemas.microsoft.com/office/drawing/2014/main" id="{D0371DD5-E722-459D-9A25-FC29B1353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85741" y="1410653"/>
            <a:ext cx="1066800" cy="3264408"/>
          </a:xfrm>
          <a:prstGeom prst="rect">
            <a:avLst/>
          </a:prstGeom>
          <a:noFill/>
          <a:ln w="9525">
            <a:noFill/>
            <a:miter lim="800000"/>
            <a:headEnd/>
            <a:tailEnd/>
          </a:ln>
          <a:effectLst/>
        </p:spPr>
      </p:pic>
      <p:pic>
        <p:nvPicPr>
          <p:cNvPr id="17" name="Content Placeholder 9">
            <a:extLst>
              <a:ext uri="{FF2B5EF4-FFF2-40B4-BE49-F238E27FC236}">
                <a16:creationId xmlns:a16="http://schemas.microsoft.com/office/drawing/2014/main" id="{4C1B6945-4DAE-4053-AE45-A1B48804F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23991" y="1410653"/>
            <a:ext cx="1066800" cy="3264408"/>
          </a:xfrm>
          <a:prstGeom prst="rect">
            <a:avLst/>
          </a:prstGeom>
          <a:noFill/>
          <a:ln w="9525">
            <a:noFill/>
            <a:miter lim="800000"/>
            <a:headEnd/>
            <a:tailEnd/>
          </a:ln>
          <a:effectLst/>
        </p:spPr>
      </p:pic>
      <p:pic>
        <p:nvPicPr>
          <p:cNvPr id="18" name="Content Placeholder 9">
            <a:extLst>
              <a:ext uri="{FF2B5EF4-FFF2-40B4-BE49-F238E27FC236}">
                <a16:creationId xmlns:a16="http://schemas.microsoft.com/office/drawing/2014/main" id="{D569BF07-EB43-43BB-9CF3-6CE599B9B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762241" y="1395414"/>
            <a:ext cx="1066800" cy="3264408"/>
          </a:xfrm>
          <a:prstGeom prst="rect">
            <a:avLst/>
          </a:prstGeom>
          <a:noFill/>
          <a:ln w="9525">
            <a:noFill/>
            <a:miter lim="800000"/>
            <a:headEnd/>
            <a:tailEnd/>
          </a:ln>
          <a:effectLst/>
        </p:spPr>
      </p:pic>
      <p:pic>
        <p:nvPicPr>
          <p:cNvPr id="22" name="Content Placeholder 21">
            <a:extLst>
              <a:ext uri="{FF2B5EF4-FFF2-40B4-BE49-F238E27FC236}">
                <a16:creationId xmlns:a16="http://schemas.microsoft.com/office/drawing/2014/main" id="{A6450F37-07E5-46DF-B6C1-D9C8FEC811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6630" y="1395414"/>
            <a:ext cx="1661161" cy="5083153"/>
          </a:xfrm>
        </p:spPr>
      </p:pic>
      <p:sp>
        <p:nvSpPr>
          <p:cNvPr id="23" name="TextBox 22">
            <a:extLst>
              <a:ext uri="{FF2B5EF4-FFF2-40B4-BE49-F238E27FC236}">
                <a16:creationId xmlns:a16="http://schemas.microsoft.com/office/drawing/2014/main" id="{AA60F525-509F-46C3-8DC6-27D8F812C75E}"/>
              </a:ext>
            </a:extLst>
          </p:cNvPr>
          <p:cNvSpPr txBox="1"/>
          <p:nvPr/>
        </p:nvSpPr>
        <p:spPr>
          <a:xfrm>
            <a:off x="2910801" y="5504794"/>
            <a:ext cx="2273379" cy="830997"/>
          </a:xfrm>
          <a:prstGeom prst="rect">
            <a:avLst/>
          </a:prstGeom>
          <a:noFill/>
        </p:spPr>
        <p:txBody>
          <a:bodyPr wrap="none" rtlCol="0">
            <a:spAutoFit/>
          </a:bodyPr>
          <a:lstStyle/>
          <a:p>
            <a:r>
              <a:rPr lang="en-US" sz="4800" dirty="0">
                <a:solidFill>
                  <a:srgbClr val="FFC000"/>
                </a:solidFill>
              </a:rPr>
              <a:t>Balaam</a:t>
            </a:r>
            <a:endParaRPr lang="en-US" dirty="0">
              <a:solidFill>
                <a:srgbClr val="FFC000"/>
              </a:solidFill>
            </a:endParaRPr>
          </a:p>
        </p:txBody>
      </p:sp>
    </p:spTree>
    <p:extLst>
      <p:ext uri="{BB962C8B-B14F-4D97-AF65-F5344CB8AC3E}">
        <p14:creationId xmlns:p14="http://schemas.microsoft.com/office/powerpoint/2010/main" val="65628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FFE6-80F5-411A-9DE6-B14E7FE1215B}"/>
              </a:ext>
            </a:extLst>
          </p:cNvPr>
          <p:cNvSpPr>
            <a:spLocks noGrp="1"/>
          </p:cNvSpPr>
          <p:nvPr>
            <p:ph type="title"/>
          </p:nvPr>
        </p:nvSpPr>
        <p:spPr/>
        <p:txBody>
          <a:bodyPr/>
          <a:lstStyle/>
          <a:p>
            <a:r>
              <a:rPr lang="en-US" dirty="0"/>
              <a:t>The Prototype False Prophet</a:t>
            </a:r>
          </a:p>
        </p:txBody>
      </p:sp>
      <p:pic>
        <p:nvPicPr>
          <p:cNvPr id="6" name="Content Placeholder 5">
            <a:extLst>
              <a:ext uri="{FF2B5EF4-FFF2-40B4-BE49-F238E27FC236}">
                <a16:creationId xmlns:a16="http://schemas.microsoft.com/office/drawing/2014/main" id="{7ECFAC2B-9A31-4882-9EA3-0974D50713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676400"/>
            <a:ext cx="3200401" cy="3052847"/>
          </a:xfrm>
        </p:spPr>
      </p:pic>
      <p:sp>
        <p:nvSpPr>
          <p:cNvPr id="4" name="Content Placeholder 3">
            <a:extLst>
              <a:ext uri="{FF2B5EF4-FFF2-40B4-BE49-F238E27FC236}">
                <a16:creationId xmlns:a16="http://schemas.microsoft.com/office/drawing/2014/main" id="{BBBB892E-0298-4CBD-A57F-8BD9F9A8D654}"/>
              </a:ext>
            </a:extLst>
          </p:cNvPr>
          <p:cNvSpPr>
            <a:spLocks noGrp="1"/>
          </p:cNvSpPr>
          <p:nvPr>
            <p:ph sz="half" idx="2"/>
          </p:nvPr>
        </p:nvSpPr>
        <p:spPr>
          <a:xfrm>
            <a:off x="4267200" y="1600200"/>
            <a:ext cx="4648200" cy="4876800"/>
          </a:xfrm>
        </p:spPr>
        <p:txBody>
          <a:bodyPr/>
          <a:lstStyle/>
          <a:p>
            <a:r>
              <a:rPr lang="en-US" sz="3100" dirty="0"/>
              <a:t>“Proto” means “first; beginning; primary.”</a:t>
            </a:r>
          </a:p>
          <a:p>
            <a:r>
              <a:rPr lang="en-US" sz="3100" dirty="0"/>
              <a:t>“</a:t>
            </a:r>
            <a:r>
              <a:rPr lang="en-US" sz="3100" dirty="0" err="1"/>
              <a:t>Tupos</a:t>
            </a:r>
            <a:r>
              <a:rPr lang="en-US" sz="3100" dirty="0"/>
              <a:t>” means “example; sample; standard.”</a:t>
            </a:r>
          </a:p>
          <a:p>
            <a:r>
              <a:rPr lang="en-US" sz="3100" dirty="0"/>
              <a:t>The original model that has all the essential features of all subsequent models.</a:t>
            </a:r>
          </a:p>
        </p:txBody>
      </p:sp>
    </p:spTree>
    <p:extLst>
      <p:ext uri="{BB962C8B-B14F-4D97-AF65-F5344CB8AC3E}">
        <p14:creationId xmlns:p14="http://schemas.microsoft.com/office/powerpoint/2010/main" val="151533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DD9F-0D11-4F19-895C-596C1B57C60F}"/>
              </a:ext>
            </a:extLst>
          </p:cNvPr>
          <p:cNvSpPr>
            <a:spLocks noGrp="1"/>
          </p:cNvSpPr>
          <p:nvPr>
            <p:ph type="title"/>
          </p:nvPr>
        </p:nvSpPr>
        <p:spPr/>
        <p:txBody>
          <a:bodyPr/>
          <a:lstStyle/>
          <a:p>
            <a:r>
              <a:rPr lang="en-US" dirty="0"/>
              <a:t>Numbers 22-25</a:t>
            </a:r>
          </a:p>
        </p:txBody>
      </p:sp>
      <p:pic>
        <p:nvPicPr>
          <p:cNvPr id="6" name="Content Placeholder 5">
            <a:extLst>
              <a:ext uri="{FF2B5EF4-FFF2-40B4-BE49-F238E27FC236}">
                <a16:creationId xmlns:a16="http://schemas.microsoft.com/office/drawing/2014/main" id="{CF2554A8-ABF7-4738-A7D9-D0F1D511464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161032"/>
            <a:ext cx="3813438" cy="2535936"/>
          </a:xfrm>
        </p:spPr>
      </p:pic>
      <p:pic>
        <p:nvPicPr>
          <p:cNvPr id="8" name="Content Placeholder 7">
            <a:extLst>
              <a:ext uri="{FF2B5EF4-FFF2-40B4-BE49-F238E27FC236}">
                <a16:creationId xmlns:a16="http://schemas.microsoft.com/office/drawing/2014/main" id="{F291EACE-C01E-4A8F-8792-A78391553BF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3364" y="1752600"/>
            <a:ext cx="3834384" cy="3657600"/>
          </a:xfrm>
        </p:spPr>
      </p:pic>
      <p:sp>
        <p:nvSpPr>
          <p:cNvPr id="11" name="Arrow: Curved Up 10">
            <a:extLst>
              <a:ext uri="{FF2B5EF4-FFF2-40B4-BE49-F238E27FC236}">
                <a16:creationId xmlns:a16="http://schemas.microsoft.com/office/drawing/2014/main" id="{6E2DE6FF-AFFC-41E4-9D28-2030A8091101}"/>
              </a:ext>
            </a:extLst>
          </p:cNvPr>
          <p:cNvSpPr/>
          <p:nvPr/>
        </p:nvSpPr>
        <p:spPr bwMode="auto">
          <a:xfrm>
            <a:off x="2221679" y="4904740"/>
            <a:ext cx="4800600" cy="1143000"/>
          </a:xfrm>
          <a:prstGeom prst="curved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3168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91F9-94C9-4FDC-BD0E-6CF8C103B424}"/>
              </a:ext>
            </a:extLst>
          </p:cNvPr>
          <p:cNvSpPr>
            <a:spLocks noGrp="1"/>
          </p:cNvSpPr>
          <p:nvPr>
            <p:ph type="title"/>
          </p:nvPr>
        </p:nvSpPr>
        <p:spPr/>
        <p:txBody>
          <a:bodyPr/>
          <a:lstStyle/>
          <a:p>
            <a:r>
              <a:rPr lang="en-US" dirty="0"/>
              <a:t>Balaam in the New Testament</a:t>
            </a:r>
          </a:p>
        </p:txBody>
      </p:sp>
      <p:pic>
        <p:nvPicPr>
          <p:cNvPr id="6" name="Content Placeholder 5">
            <a:extLst>
              <a:ext uri="{FF2B5EF4-FFF2-40B4-BE49-F238E27FC236}">
                <a16:creationId xmlns:a16="http://schemas.microsoft.com/office/drawing/2014/main" id="{86BBC432-30F2-423C-A8C5-2534209DADDD}"/>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19000"/>
                    </a14:imgEffect>
                  </a14:imgLayer>
                </a14:imgProps>
              </a:ext>
              <a:ext uri="{28A0092B-C50C-407E-A947-70E740481C1C}">
                <a14:useLocalDpi xmlns:a14="http://schemas.microsoft.com/office/drawing/2010/main" val="0"/>
              </a:ext>
            </a:extLst>
          </a:blip>
          <a:stretch>
            <a:fillRect/>
          </a:stretch>
        </p:blipFill>
        <p:spPr>
          <a:xfrm>
            <a:off x="362487" y="2332287"/>
            <a:ext cx="2464222" cy="2971800"/>
          </a:xfrm>
        </p:spPr>
      </p:pic>
      <p:graphicFrame>
        <p:nvGraphicFramePr>
          <p:cNvPr id="7" name="Content Placeholder 6">
            <a:extLst>
              <a:ext uri="{FF2B5EF4-FFF2-40B4-BE49-F238E27FC236}">
                <a16:creationId xmlns:a16="http://schemas.microsoft.com/office/drawing/2014/main" id="{4159BE83-78F5-4C4B-8154-A71BB15CAC0A}"/>
              </a:ext>
            </a:extLst>
          </p:cNvPr>
          <p:cNvGraphicFramePr>
            <a:graphicFrameLocks noGrp="1"/>
          </p:cNvGraphicFramePr>
          <p:nvPr>
            <p:ph sz="half" idx="2"/>
            <p:extLst>
              <p:ext uri="{D42A27DB-BD31-4B8C-83A1-F6EECF244321}">
                <p14:modId xmlns:p14="http://schemas.microsoft.com/office/powerpoint/2010/main" val="1833260103"/>
              </p:ext>
            </p:extLst>
          </p:nvPr>
        </p:nvGraphicFramePr>
        <p:xfrm>
          <a:off x="4648200" y="1600200"/>
          <a:ext cx="4038600" cy="4530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rrow: Notched Right 7">
            <a:extLst>
              <a:ext uri="{FF2B5EF4-FFF2-40B4-BE49-F238E27FC236}">
                <a16:creationId xmlns:a16="http://schemas.microsoft.com/office/drawing/2014/main" id="{2042FBF2-6536-4D06-89C9-AE2C64F8BAEF}"/>
              </a:ext>
            </a:extLst>
          </p:cNvPr>
          <p:cNvSpPr/>
          <p:nvPr/>
        </p:nvSpPr>
        <p:spPr bwMode="auto">
          <a:xfrm rot="19843132">
            <a:off x="2984353" y="2612070"/>
            <a:ext cx="1506203" cy="484632"/>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Arrow: Notched Right 8">
            <a:extLst>
              <a:ext uri="{FF2B5EF4-FFF2-40B4-BE49-F238E27FC236}">
                <a16:creationId xmlns:a16="http://schemas.microsoft.com/office/drawing/2014/main" id="{3E893648-11E4-46CF-95E9-9C615EAB05FE}"/>
              </a:ext>
            </a:extLst>
          </p:cNvPr>
          <p:cNvSpPr/>
          <p:nvPr/>
        </p:nvSpPr>
        <p:spPr bwMode="auto">
          <a:xfrm>
            <a:off x="3018249" y="3575871"/>
            <a:ext cx="1506203" cy="484632"/>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Arrow: Notched Right 9">
            <a:extLst>
              <a:ext uri="{FF2B5EF4-FFF2-40B4-BE49-F238E27FC236}">
                <a16:creationId xmlns:a16="http://schemas.microsoft.com/office/drawing/2014/main" id="{F1D8CB0B-8414-4C31-A325-E206A59BC81F}"/>
              </a:ext>
            </a:extLst>
          </p:cNvPr>
          <p:cNvSpPr/>
          <p:nvPr/>
        </p:nvSpPr>
        <p:spPr bwMode="auto">
          <a:xfrm rot="1124006">
            <a:off x="3044410" y="4484334"/>
            <a:ext cx="1506203" cy="484632"/>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4906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A01338-C649-49B4-A36D-C99B096FC917}"/>
              </a:ext>
            </a:extLst>
          </p:cNvPr>
          <p:cNvSpPr>
            <a:spLocks noGrp="1"/>
          </p:cNvSpPr>
          <p:nvPr>
            <p:ph type="title"/>
          </p:nvPr>
        </p:nvSpPr>
        <p:spPr/>
        <p:txBody>
          <a:bodyPr/>
          <a:lstStyle/>
          <a:p>
            <a:r>
              <a:rPr lang="en-US" dirty="0"/>
              <a:t>The Puzzle Pieces</a:t>
            </a:r>
          </a:p>
        </p:txBody>
      </p:sp>
      <p:pic>
        <p:nvPicPr>
          <p:cNvPr id="8" name="Content Placeholder 7">
            <a:extLst>
              <a:ext uri="{FF2B5EF4-FFF2-40B4-BE49-F238E27FC236}">
                <a16:creationId xmlns:a16="http://schemas.microsoft.com/office/drawing/2014/main" id="{10CFD872-748C-4BEA-BC29-78748023BB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880" y="1681162"/>
            <a:ext cx="7762240" cy="4755830"/>
          </a:xfrm>
        </p:spPr>
      </p:pic>
    </p:spTree>
    <p:extLst>
      <p:ext uri="{BB962C8B-B14F-4D97-AF65-F5344CB8AC3E}">
        <p14:creationId xmlns:p14="http://schemas.microsoft.com/office/powerpoint/2010/main" val="468520430"/>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8648</TotalTime>
  <Words>354</Words>
  <Application>Microsoft Office PowerPoint</Application>
  <PresentationFormat>On-screen Show (4:3)</PresentationFormat>
  <Paragraphs>57</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Beam</vt:lpstr>
      <vt:lpstr>PowerPoint Presentation</vt:lpstr>
      <vt:lpstr>Balaam – The Prototype False Prophet</vt:lpstr>
      <vt:lpstr>Who is this?</vt:lpstr>
      <vt:lpstr>Who is this?</vt:lpstr>
      <vt:lpstr>Prototype False Prophet</vt:lpstr>
      <vt:lpstr>The Prototype False Prophet</vt:lpstr>
      <vt:lpstr>Numbers 22-25</vt:lpstr>
      <vt:lpstr>Balaam in the New Testament</vt:lpstr>
      <vt:lpstr>The Puzzle Pieces</vt:lpstr>
      <vt:lpstr>Balaam – Who was he?</vt:lpstr>
      <vt:lpstr>Pethor of Mesopotamia</vt:lpstr>
      <vt:lpstr>Balaam – Sinner or Saint?</vt:lpstr>
      <vt:lpstr>Numbers 24:3-4</vt:lpstr>
      <vt:lpstr>Not a Concluding Verse!!!</vt:lpstr>
      <vt:lpstr>Dr. Ed Cole Quote</vt:lpstr>
      <vt:lpstr>Harry Truman Quote</vt:lpstr>
      <vt:lpstr>Balaam – What did he do?</vt:lpstr>
      <vt:lpstr>Numbers 25:1</vt:lpstr>
      <vt:lpstr>Terry Macalmon</vt:lpstr>
      <vt:lpstr>Terry Macalmon</vt:lpstr>
      <vt:lpstr>Carl Lentz – Hillsong NYC</vt:lpstr>
      <vt:lpstr>Scripture</vt:lpstr>
      <vt:lpstr>Jude 11</vt:lpstr>
      <vt:lpstr>Ravi Zacharias</vt:lpstr>
      <vt:lpstr>Scripture</vt:lpstr>
      <vt:lpstr>Pastor Bill Hybels</vt:lpstr>
      <vt:lpstr>Pastor Ted Haggard</vt:lpstr>
      <vt:lpstr>Numbers 31:8</vt:lpstr>
      <vt:lpstr>Next Class</vt:lpstr>
      <vt:lpstr>PowerPoint Presentation</vt:lpstr>
    </vt:vector>
  </TitlesOfParts>
  <Company>Jesus is Lord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dc:title>
  <dc:creator>HP Authorized Customer</dc:creator>
  <cp:lastModifiedBy>Charlie Avila</cp:lastModifiedBy>
  <cp:revision>210</cp:revision>
  <dcterms:created xsi:type="dcterms:W3CDTF">2008-01-04T19:56:41Z</dcterms:created>
  <dcterms:modified xsi:type="dcterms:W3CDTF">2021-03-18T14:33:00Z</dcterms:modified>
</cp:coreProperties>
</file>