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1"/>
  </p:notesMasterIdLst>
  <p:sldIdLst>
    <p:sldId id="2197" r:id="rId2"/>
    <p:sldId id="3307" r:id="rId3"/>
    <p:sldId id="3306" r:id="rId4"/>
    <p:sldId id="3309" r:id="rId5"/>
    <p:sldId id="3344" r:id="rId6"/>
    <p:sldId id="2990" r:id="rId7"/>
    <p:sldId id="2652" r:id="rId8"/>
    <p:sldId id="3310" r:id="rId9"/>
    <p:sldId id="3311" r:id="rId10"/>
    <p:sldId id="2663" r:id="rId11"/>
    <p:sldId id="2531" r:id="rId12"/>
    <p:sldId id="3288" r:id="rId13"/>
    <p:sldId id="3043" r:id="rId14"/>
    <p:sldId id="3312" r:id="rId15"/>
    <p:sldId id="3151" r:id="rId16"/>
    <p:sldId id="3021" r:id="rId17"/>
    <p:sldId id="3289" r:id="rId18"/>
    <p:sldId id="3313" r:id="rId19"/>
    <p:sldId id="3155" r:id="rId20"/>
    <p:sldId id="3324" r:id="rId21"/>
    <p:sldId id="3314" r:id="rId22"/>
    <p:sldId id="3018" r:id="rId23"/>
    <p:sldId id="3020" r:id="rId24"/>
    <p:sldId id="3290" r:id="rId25"/>
    <p:sldId id="3029" r:id="rId26"/>
    <p:sldId id="3315" r:id="rId27"/>
    <p:sldId id="3316" r:id="rId28"/>
    <p:sldId id="3033" r:id="rId29"/>
    <p:sldId id="3158" r:id="rId30"/>
    <p:sldId id="3159" r:id="rId31"/>
    <p:sldId id="3041" r:id="rId32"/>
    <p:sldId id="3291" r:id="rId33"/>
    <p:sldId id="3317" r:id="rId34"/>
    <p:sldId id="3318" r:id="rId35"/>
    <p:sldId id="3319" r:id="rId36"/>
    <p:sldId id="3320" r:id="rId37"/>
    <p:sldId id="3321" r:id="rId38"/>
    <p:sldId id="3323" r:id="rId39"/>
    <p:sldId id="3322" r:id="rId40"/>
    <p:sldId id="3166" r:id="rId41"/>
    <p:sldId id="3167" r:id="rId42"/>
    <p:sldId id="3292" r:id="rId43"/>
    <p:sldId id="3175" r:id="rId44"/>
    <p:sldId id="3173" r:id="rId45"/>
    <p:sldId id="3174" r:id="rId46"/>
    <p:sldId id="3169" r:id="rId47"/>
    <p:sldId id="3170" r:id="rId48"/>
    <p:sldId id="3293" r:id="rId49"/>
    <p:sldId id="3180" r:id="rId50"/>
    <p:sldId id="3178" r:id="rId51"/>
    <p:sldId id="3326" r:id="rId52"/>
    <p:sldId id="3325" r:id="rId53"/>
    <p:sldId id="3185" r:id="rId54"/>
    <p:sldId id="3186" r:id="rId55"/>
    <p:sldId id="3294" r:id="rId56"/>
    <p:sldId id="3188" r:id="rId57"/>
    <p:sldId id="3189" r:id="rId58"/>
    <p:sldId id="3193" r:id="rId59"/>
    <p:sldId id="3194" r:id="rId60"/>
    <p:sldId id="3304" r:id="rId61"/>
    <p:sldId id="3327" r:id="rId62"/>
    <p:sldId id="3328" r:id="rId63"/>
    <p:sldId id="3295" r:id="rId64"/>
    <p:sldId id="3197" r:id="rId65"/>
    <p:sldId id="3201" r:id="rId66"/>
    <p:sldId id="3202" r:id="rId67"/>
    <p:sldId id="3296" r:id="rId68"/>
    <p:sldId id="3204" r:id="rId69"/>
    <p:sldId id="3205" r:id="rId70"/>
    <p:sldId id="3206" r:id="rId71"/>
    <p:sldId id="3207" r:id="rId72"/>
    <p:sldId id="3297" r:id="rId73"/>
    <p:sldId id="3345" r:id="rId74"/>
    <p:sldId id="3210" r:id="rId75"/>
    <p:sldId id="3329" r:id="rId76"/>
    <p:sldId id="3218" r:id="rId77"/>
    <p:sldId id="3219" r:id="rId78"/>
    <p:sldId id="3298" r:id="rId79"/>
    <p:sldId id="3222" r:id="rId80"/>
    <p:sldId id="3223" r:id="rId81"/>
    <p:sldId id="3224" r:id="rId82"/>
    <p:sldId id="3225" r:id="rId83"/>
    <p:sldId id="3299" r:id="rId84"/>
    <p:sldId id="3229" r:id="rId85"/>
    <p:sldId id="3233" r:id="rId86"/>
    <p:sldId id="3231" r:id="rId87"/>
    <p:sldId id="3234" r:id="rId88"/>
    <p:sldId id="3235" r:id="rId89"/>
    <p:sldId id="3300" r:id="rId90"/>
    <p:sldId id="3240" r:id="rId91"/>
    <p:sldId id="3330" r:id="rId92"/>
    <p:sldId id="3331" r:id="rId93"/>
    <p:sldId id="3333" r:id="rId94"/>
    <p:sldId id="3241" r:id="rId95"/>
    <p:sldId id="3242" r:id="rId96"/>
    <p:sldId id="3301" r:id="rId97"/>
    <p:sldId id="3244" r:id="rId98"/>
    <p:sldId id="3334" r:id="rId99"/>
    <p:sldId id="3250" r:id="rId100"/>
    <p:sldId id="3251" r:id="rId101"/>
    <p:sldId id="3302" r:id="rId102"/>
    <p:sldId id="3254" r:id="rId103"/>
    <p:sldId id="3255" r:id="rId104"/>
    <p:sldId id="3256" r:id="rId105"/>
    <p:sldId id="3257" r:id="rId106"/>
    <p:sldId id="3303" r:id="rId107"/>
    <p:sldId id="3131" r:id="rId108"/>
    <p:sldId id="3259" r:id="rId109"/>
    <p:sldId id="3260" r:id="rId110"/>
    <p:sldId id="3335" r:id="rId111"/>
    <p:sldId id="3337" r:id="rId112"/>
    <p:sldId id="3338" r:id="rId113"/>
    <p:sldId id="3339" r:id="rId114"/>
    <p:sldId id="3340" r:id="rId115"/>
    <p:sldId id="3343" r:id="rId116"/>
    <p:sldId id="3341" r:id="rId117"/>
    <p:sldId id="3342" r:id="rId118"/>
    <p:sldId id="3286" r:id="rId119"/>
    <p:sldId id="3263" r:id="rId12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CC Worship Team" initials="CW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54" autoAdjust="0"/>
  </p:normalViewPr>
  <p:slideViewPr>
    <p:cSldViewPr>
      <p:cViewPr varScale="1">
        <p:scale>
          <a:sx n="54" d="100"/>
          <a:sy n="54" d="100"/>
        </p:scale>
        <p:origin x="1149" y="41"/>
      </p:cViewPr>
      <p:guideLst>
        <p:guide orient="horz" pos="2160"/>
        <p:guide pos="2880"/>
      </p:guideLst>
    </p:cSldViewPr>
  </p:slideViewPr>
  <p:outlineViewPr>
    <p:cViewPr>
      <p:scale>
        <a:sx n="33" d="100"/>
        <a:sy n="33" d="100"/>
      </p:scale>
      <p:origin x="0" y="-50064"/>
    </p:cViewPr>
  </p:outlineViewPr>
  <p:notesTextViewPr>
    <p:cViewPr>
      <p:scale>
        <a:sx n="3" d="2"/>
        <a:sy n="3" d="2"/>
      </p:scale>
      <p:origin x="0" y="0"/>
    </p:cViewPr>
  </p:notesTextViewPr>
  <p:sorterViewPr>
    <p:cViewPr>
      <p:scale>
        <a:sx n="70" d="100"/>
        <a:sy n="70" d="100"/>
      </p:scale>
      <p:origin x="0" y="-18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pitchFamily="34"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pitchFamily="34"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pitchFamily="34"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itchFamily="34" charset="0"/>
              </a:defRPr>
            </a:lvl1pPr>
          </a:lstStyle>
          <a:p>
            <a:pPr>
              <a:defRPr/>
            </a:pPr>
            <a:fld id="{19536EF9-6CD2-42CB-BC30-7F7746672DD0}" type="slidenum">
              <a:rPr lang="en-US"/>
              <a:pPr>
                <a:defRPr/>
              </a:pPr>
              <a:t>‹#›</a:t>
            </a:fld>
            <a:endParaRPr lang="en-US"/>
          </a:p>
        </p:txBody>
      </p:sp>
    </p:spTree>
    <p:extLst>
      <p:ext uri="{BB962C8B-B14F-4D97-AF65-F5344CB8AC3E}">
        <p14:creationId xmlns:p14="http://schemas.microsoft.com/office/powerpoint/2010/main" val="3693379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536EF9-6CD2-42CB-BC30-7F7746672DD0}" type="slidenum">
              <a:rPr lang="en-US" smtClean="0"/>
              <a:pPr>
                <a:defRPr/>
              </a:pPr>
              <a:t>1</a:t>
            </a:fld>
            <a:endParaRPr lang="en-US" dirty="0"/>
          </a:p>
        </p:txBody>
      </p:sp>
    </p:spTree>
    <p:extLst>
      <p:ext uri="{BB962C8B-B14F-4D97-AF65-F5344CB8AC3E}">
        <p14:creationId xmlns:p14="http://schemas.microsoft.com/office/powerpoint/2010/main" val="57076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536EF9-6CD2-42CB-BC30-7F7746672DD0}" type="slidenum">
              <a:rPr lang="en-US" smtClean="0"/>
              <a:pPr>
                <a:defRPr/>
              </a:pPr>
              <a:t>70</a:t>
            </a:fld>
            <a:endParaRPr lang="en-US"/>
          </a:p>
        </p:txBody>
      </p:sp>
    </p:spTree>
    <p:extLst>
      <p:ext uri="{BB962C8B-B14F-4D97-AF65-F5344CB8AC3E}">
        <p14:creationId xmlns:p14="http://schemas.microsoft.com/office/powerpoint/2010/main" val="163062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34"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34"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34"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pitchFamily="34"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34"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34"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34"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34"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34"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34"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34"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34"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34"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34"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34"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34" charset="0"/>
                </a:endParaRPr>
              </a:p>
            </p:txBody>
          </p:sp>
        </p:grpSp>
      </p:grpSp>
      <p:sp>
        <p:nvSpPr>
          <p:cNvPr id="297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97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smtClean="0"/>
            </a:lvl1pPr>
          </a:lstStyle>
          <a:p>
            <a:pPr>
              <a:defRPr/>
            </a:pPr>
            <a:endParaRPr lang="en-US"/>
          </a:p>
        </p:txBody>
      </p:sp>
      <p:sp>
        <p:nvSpPr>
          <p:cNvPr id="45" name="Rectangle 45"/>
          <p:cNvSpPr>
            <a:spLocks noGrp="1" noChangeArrowheads="1"/>
          </p:cNvSpPr>
          <p:nvPr>
            <p:ph type="ftr" sz="quarter" idx="11"/>
          </p:nvPr>
        </p:nvSpPr>
        <p:spPr/>
        <p:txBody>
          <a:bodyPr/>
          <a:lstStyle>
            <a:lvl1pPr>
              <a:defRPr smtClean="0"/>
            </a:lvl1pPr>
          </a:lstStyle>
          <a:p>
            <a:pPr>
              <a:defRPr/>
            </a:pPr>
            <a:endParaRPr lang="en-US"/>
          </a:p>
        </p:txBody>
      </p:sp>
      <p:sp>
        <p:nvSpPr>
          <p:cNvPr id="46" name="Rectangle 46"/>
          <p:cNvSpPr>
            <a:spLocks noGrp="1" noChangeArrowheads="1"/>
          </p:cNvSpPr>
          <p:nvPr>
            <p:ph type="sldNum" sz="quarter" idx="12"/>
          </p:nvPr>
        </p:nvSpPr>
        <p:spPr/>
        <p:txBody>
          <a:bodyPr/>
          <a:lstStyle>
            <a:lvl1pPr>
              <a:defRPr smtClean="0"/>
            </a:lvl1pPr>
          </a:lstStyle>
          <a:p>
            <a:pPr>
              <a:defRPr/>
            </a:pPr>
            <a:fld id="{AAEC858A-F300-44A6-97A1-DA4CF1A7F4D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55E4F59-A77F-4F99-8922-6C1370599D6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F4E1DAC-584A-4C86-A7FD-4D7B5FE7C34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6FF3EDB-A82E-40A7-8AEB-AA08B9FCDA8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E424450-AF88-47FF-ADB3-55058BB1FD3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30EE41B-EA14-4D46-87C7-5661CA859D1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326E5C09-A2C4-40B5-B80B-A1CCC613511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2CF9D801-B91E-4535-A592-E88073EAF5F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91B9A8E8-AA93-45CC-925E-662CDA2CC32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2E458FF-91B8-4DAF-B0CD-5E43BE68B1A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C81B6B6-0EA6-47C3-A9EE-FE4E90CEB96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867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34" charset="0"/>
              </a:endParaRPr>
            </a:p>
          </p:txBody>
        </p:sp>
        <p:sp>
          <p:nvSpPr>
            <p:cNvPr id="286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86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34" charset="0"/>
              </a:endParaRPr>
            </a:p>
          </p:txBody>
        </p:sp>
        <p:sp>
          <p:nvSpPr>
            <p:cNvPr id="2867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pitchFamily="34" charset="0"/>
              </a:endParaRPr>
            </a:p>
          </p:txBody>
        </p:sp>
        <p:sp>
          <p:nvSpPr>
            <p:cNvPr id="286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34" charset="0"/>
              </a:endParaRPr>
            </a:p>
          </p:txBody>
        </p:sp>
        <p:sp>
          <p:nvSpPr>
            <p:cNvPr id="2868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pitchFamily="34" charset="0"/>
              </a:endParaRPr>
            </a:p>
          </p:txBody>
        </p:sp>
        <p:sp>
          <p:nvSpPr>
            <p:cNvPr id="2868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pitchFamily="34" charset="0"/>
              </a:endParaRPr>
            </a:p>
          </p:txBody>
        </p:sp>
        <p:sp>
          <p:nvSpPr>
            <p:cNvPr id="286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34" charset="0"/>
              </a:endParaRPr>
            </a:p>
          </p:txBody>
        </p:sp>
        <p:sp>
          <p:nvSpPr>
            <p:cNvPr id="2868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pitchFamily="34" charset="0"/>
              </a:endParaRPr>
            </a:p>
          </p:txBody>
        </p:sp>
        <p:sp>
          <p:nvSpPr>
            <p:cNvPr id="286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34" charset="0"/>
              </a:endParaRPr>
            </a:p>
          </p:txBody>
        </p:sp>
        <p:sp>
          <p:nvSpPr>
            <p:cNvPr id="2868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pitchFamily="34" charset="0"/>
              </a:endParaRPr>
            </a:p>
          </p:txBody>
        </p:sp>
        <p:sp>
          <p:nvSpPr>
            <p:cNvPr id="286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868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pitchFamily="34" charset="0"/>
              </a:endParaRPr>
            </a:p>
          </p:txBody>
        </p:sp>
        <p:sp>
          <p:nvSpPr>
            <p:cNvPr id="286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34" charset="0"/>
              </a:endParaRPr>
            </a:p>
          </p:txBody>
        </p:sp>
        <p:sp>
          <p:nvSpPr>
            <p:cNvPr id="286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86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34" charset="0"/>
              </a:endParaRPr>
            </a:p>
          </p:txBody>
        </p:sp>
        <p:sp>
          <p:nvSpPr>
            <p:cNvPr id="2869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pitchFamily="34" charset="0"/>
              </a:endParaRPr>
            </a:p>
          </p:txBody>
        </p:sp>
        <p:sp>
          <p:nvSpPr>
            <p:cNvPr id="286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869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pitchFamily="34" charset="0"/>
              </a:endParaRPr>
            </a:p>
          </p:txBody>
        </p:sp>
        <p:sp>
          <p:nvSpPr>
            <p:cNvPr id="286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86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34" charset="0"/>
              </a:endParaRPr>
            </a:p>
          </p:txBody>
        </p:sp>
        <p:sp>
          <p:nvSpPr>
            <p:cNvPr id="286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34" charset="0"/>
              </a:endParaRPr>
            </a:p>
          </p:txBody>
        </p:sp>
        <p:sp>
          <p:nvSpPr>
            <p:cNvPr id="2869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pitchFamily="34" charset="0"/>
              </a:endParaRPr>
            </a:p>
          </p:txBody>
        </p:sp>
        <p:sp>
          <p:nvSpPr>
            <p:cNvPr id="286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34" charset="0"/>
              </a:endParaRPr>
            </a:p>
          </p:txBody>
        </p:sp>
        <p:sp>
          <p:nvSpPr>
            <p:cNvPr id="286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34" charset="0"/>
              </a:endParaRPr>
            </a:p>
          </p:txBody>
        </p:sp>
        <p:sp>
          <p:nvSpPr>
            <p:cNvPr id="2870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pitchFamily="34" charset="0"/>
              </a:endParaRPr>
            </a:p>
          </p:txBody>
        </p:sp>
        <p:sp>
          <p:nvSpPr>
            <p:cNvPr id="287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870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pitchFamily="34" charset="0"/>
              </a:endParaRPr>
            </a:p>
          </p:txBody>
        </p:sp>
        <p:sp>
          <p:nvSpPr>
            <p:cNvPr id="287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87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34" charset="0"/>
              </a:endParaRPr>
            </a:p>
          </p:txBody>
        </p:sp>
        <p:sp>
          <p:nvSpPr>
            <p:cNvPr id="287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87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87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34" charset="0"/>
              </a:endParaRPr>
            </a:p>
          </p:txBody>
        </p:sp>
        <p:sp>
          <p:nvSpPr>
            <p:cNvPr id="287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87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287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34" charset="0"/>
              </a:endParaRPr>
            </a:p>
          </p:txBody>
        </p:sp>
        <p:grpSp>
          <p:nvGrpSpPr>
            <p:cNvPr id="1068" name="Group 39"/>
            <p:cNvGrpSpPr>
              <a:grpSpLocks/>
            </p:cNvGrpSpPr>
            <p:nvPr userDrawn="1"/>
          </p:nvGrpSpPr>
          <p:grpSpPr bwMode="auto">
            <a:xfrm>
              <a:off x="0" y="1632"/>
              <a:ext cx="5758" cy="1858"/>
              <a:chOff x="0" y="1632"/>
              <a:chExt cx="5758" cy="1858"/>
            </a:xfrm>
          </p:grpSpPr>
          <p:sp>
            <p:nvSpPr>
              <p:cNvPr id="287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34" charset="0"/>
                </a:endParaRPr>
              </a:p>
            </p:txBody>
          </p:sp>
          <p:sp>
            <p:nvSpPr>
              <p:cNvPr id="287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34" charset="0"/>
                </a:endParaRPr>
              </a:p>
            </p:txBody>
          </p:sp>
        </p:grpSp>
      </p:grpSp>
      <p:sp>
        <p:nvSpPr>
          <p:cNvPr id="287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latin typeface="Arial" pitchFamily="34" charset="0"/>
              </a:defRPr>
            </a:lvl1pPr>
          </a:lstStyle>
          <a:p>
            <a:pPr>
              <a:defRPr/>
            </a:pPr>
            <a:endParaRPr lang="en-US"/>
          </a:p>
        </p:txBody>
      </p:sp>
      <p:sp>
        <p:nvSpPr>
          <p:cNvPr id="287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latin typeface="Arial" pitchFamily="34" charset="0"/>
              </a:defRPr>
            </a:lvl1pPr>
          </a:lstStyle>
          <a:p>
            <a:pPr>
              <a:defRPr/>
            </a:pPr>
            <a:endParaRPr lang="en-US"/>
          </a:p>
        </p:txBody>
      </p:sp>
      <p:sp>
        <p:nvSpPr>
          <p:cNvPr id="287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Arial" pitchFamily="34" charset="0"/>
              </a:defRPr>
            </a:lvl1pPr>
          </a:lstStyle>
          <a:p>
            <a:pPr>
              <a:defRPr/>
            </a:pPr>
            <a:fld id="{345EF162-23D7-41B1-8217-4DC1913BE3C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116.png"/><Relationship Id="rId1" Type="http://schemas.openxmlformats.org/officeDocument/2006/relationships/slideLayout" Target="../slideLayouts/slideLayout4.xml"/><Relationship Id="rId6" Type="http://schemas.microsoft.com/office/2007/relationships/hdphoto" Target="../media/hdphoto49.wdp"/><Relationship Id="rId5" Type="http://schemas.openxmlformats.org/officeDocument/2006/relationships/image" Target="../media/image118.png"/><Relationship Id="rId4" Type="http://schemas.openxmlformats.org/officeDocument/2006/relationships/image" Target="../media/image1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4.xml"/><Relationship Id="rId6" Type="http://schemas.microsoft.com/office/2007/relationships/hdphoto" Target="../media/hdphoto51.wdp"/><Relationship Id="rId5" Type="http://schemas.openxmlformats.org/officeDocument/2006/relationships/image" Target="../media/image121.png"/><Relationship Id="rId4" Type="http://schemas.microsoft.com/office/2007/relationships/hdphoto" Target="../media/hdphoto50.wdp"/></Relationships>
</file>

<file path=ppt/slides/_rels/slide111.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122.png"/><Relationship Id="rId1" Type="http://schemas.openxmlformats.org/officeDocument/2006/relationships/slideLayout" Target="../slideLayouts/slideLayout4.xml"/><Relationship Id="rId6" Type="http://schemas.microsoft.com/office/2007/relationships/hdphoto" Target="../media/hdphoto53.wdp"/><Relationship Id="rId5" Type="http://schemas.openxmlformats.org/officeDocument/2006/relationships/image" Target="../media/image124.png"/><Relationship Id="rId4" Type="http://schemas.openxmlformats.org/officeDocument/2006/relationships/image" Target="../media/image123.jpg"/></Relationships>
</file>

<file path=ppt/slides/_rels/slide112.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125.png"/><Relationship Id="rId1" Type="http://schemas.openxmlformats.org/officeDocument/2006/relationships/slideLayout" Target="../slideLayouts/slideLayout4.xml"/><Relationship Id="rId5" Type="http://schemas.microsoft.com/office/2007/relationships/hdphoto" Target="../media/hdphoto55.wdp"/><Relationship Id="rId4" Type="http://schemas.openxmlformats.org/officeDocument/2006/relationships/image" Target="../media/image126.png"/></Relationships>
</file>

<file path=ppt/slides/_rels/slide113.xml.rels><?xml version="1.0" encoding="UTF-8" standalone="yes"?>
<Relationships xmlns="http://schemas.openxmlformats.org/package/2006/relationships"><Relationship Id="rId3" Type="http://schemas.microsoft.com/office/2007/relationships/hdphoto" Target="../media/hdphoto56.wdp"/><Relationship Id="rId7" Type="http://schemas.openxmlformats.org/officeDocument/2006/relationships/image" Target="../media/image130.png"/><Relationship Id="rId2" Type="http://schemas.openxmlformats.org/officeDocument/2006/relationships/image" Target="../media/image127.png"/><Relationship Id="rId1" Type="http://schemas.openxmlformats.org/officeDocument/2006/relationships/slideLayout" Target="../slideLayouts/slideLayout4.xml"/><Relationship Id="rId6" Type="http://schemas.openxmlformats.org/officeDocument/2006/relationships/image" Target="../media/image129.jpeg"/><Relationship Id="rId5" Type="http://schemas.microsoft.com/office/2007/relationships/hdphoto" Target="../media/hdphoto57.wdp"/><Relationship Id="rId4" Type="http://schemas.openxmlformats.org/officeDocument/2006/relationships/image" Target="../media/image128.png"/></Relationships>
</file>

<file path=ppt/slides/_rels/slide11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eg"/><Relationship Id="rId1" Type="http://schemas.openxmlformats.org/officeDocument/2006/relationships/slideLayout" Target="../slideLayouts/slideLayout4.xml"/><Relationship Id="rId5" Type="http://schemas.openxmlformats.org/officeDocument/2006/relationships/image" Target="../media/image134.jpg"/><Relationship Id="rId4" Type="http://schemas.openxmlformats.org/officeDocument/2006/relationships/image" Target="../media/image133.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58.wdp"/><Relationship Id="rId7" Type="http://schemas.openxmlformats.org/officeDocument/2006/relationships/image" Target="../media/image139.jpeg"/><Relationship Id="rId2" Type="http://schemas.openxmlformats.org/officeDocument/2006/relationships/image" Target="../media/image135.png"/><Relationship Id="rId1" Type="http://schemas.openxmlformats.org/officeDocument/2006/relationships/slideLayout" Target="../slideLayouts/slideLayout4.xml"/><Relationship Id="rId6" Type="http://schemas.openxmlformats.org/officeDocument/2006/relationships/image" Target="../media/image138.jpg"/><Relationship Id="rId5" Type="http://schemas.openxmlformats.org/officeDocument/2006/relationships/image" Target="../media/image137.jpg"/><Relationship Id="rId4" Type="http://schemas.openxmlformats.org/officeDocument/2006/relationships/image" Target="../media/image136.jpg"/></Relationships>
</file>

<file path=ppt/slides/_rels/slide117.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140.png"/><Relationship Id="rId1" Type="http://schemas.openxmlformats.org/officeDocument/2006/relationships/slideLayout" Target="../slideLayouts/slideLayout4.xml"/><Relationship Id="rId4" Type="http://schemas.openxmlformats.org/officeDocument/2006/relationships/image" Target="../media/image141.jpeg"/></Relationships>
</file>

<file path=ppt/slides/_rels/slide1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4.xml"/><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34.jpg"/><Relationship Id="rId3" Type="http://schemas.microsoft.com/office/2007/relationships/hdphoto" Target="../media/hdphoto14.wdp"/><Relationship Id="rId7" Type="http://schemas.openxmlformats.org/officeDocument/2006/relationships/image" Target="../media/image33.jp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 Id="rId9" Type="http://schemas.openxmlformats.org/officeDocument/2006/relationships/image" Target="../media/image45.jpg"/></Relationships>
</file>

<file path=ppt/slides/_rels/slide37.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9.png"/><Relationship Id="rId5" Type="http://schemas.microsoft.com/office/2007/relationships/hdphoto" Target="../media/hdphoto5.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microsoft.com/office/2007/relationships/hdphoto" Target="../media/hdphoto20.wdp"/><Relationship Id="rId3" Type="http://schemas.microsoft.com/office/2007/relationships/hdphoto" Target="../media/hdphoto18.wdp"/><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jpg"/><Relationship Id="rId5" Type="http://schemas.microsoft.com/office/2007/relationships/hdphoto" Target="../media/hdphoto19.wdp"/><Relationship Id="rId10" Type="http://schemas.microsoft.com/office/2007/relationships/hdphoto" Target="../media/hdphoto21.wdp"/><Relationship Id="rId4" Type="http://schemas.openxmlformats.org/officeDocument/2006/relationships/image" Target="../media/image62.png"/><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7.jpg"/></Relationships>
</file>

<file path=ppt/slides/_rels/slide5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1.xml"/><Relationship Id="rId4" Type="http://schemas.microsoft.com/office/2007/relationships/hdphoto" Target="../media/hdphoto25.wdp"/></Relationships>
</file>

<file path=ppt/slides/_rels/slide61.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hdphoto" Target="../media/hdphoto26.wdp"/><Relationship Id="rId7" Type="http://schemas.openxmlformats.org/officeDocument/2006/relationships/image" Target="../media/image77.jpeg"/><Relationship Id="rId2" Type="http://schemas.openxmlformats.org/officeDocument/2006/relationships/image" Target="../media/image74.png"/><Relationship Id="rId1" Type="http://schemas.openxmlformats.org/officeDocument/2006/relationships/slideLayout" Target="../slideLayouts/slideLayout6.xml"/><Relationship Id="rId6" Type="http://schemas.microsoft.com/office/2007/relationships/hdphoto" Target="../media/hdphoto27.wdp"/><Relationship Id="rId5" Type="http://schemas.openxmlformats.org/officeDocument/2006/relationships/image" Target="../media/image76.png"/><Relationship Id="rId4" Type="http://schemas.openxmlformats.org/officeDocument/2006/relationships/image" Target="../media/image75.jpg"/><Relationship Id="rId9" Type="http://schemas.microsoft.com/office/2007/relationships/hdphoto" Target="../media/hdphoto28.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2.wd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4.xml"/><Relationship Id="rId5" Type="http://schemas.openxmlformats.org/officeDocument/2006/relationships/image" Target="../media/image88.jpg"/><Relationship Id="rId4" Type="http://schemas.microsoft.com/office/2007/relationships/hdphoto" Target="../media/hdphoto33.wdp"/></Relationships>
</file>

<file path=ppt/slides/_rels/slide7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91.png"/><Relationship Id="rId1" Type="http://schemas.openxmlformats.org/officeDocument/2006/relationships/slideLayout" Target="../slideLayouts/slideLayout4.xml"/><Relationship Id="rId6" Type="http://schemas.microsoft.com/office/2007/relationships/hdphoto" Target="../media/hdphoto35.wdp"/><Relationship Id="rId5" Type="http://schemas.openxmlformats.org/officeDocument/2006/relationships/image" Target="../media/image93.png"/><Relationship Id="rId4" Type="http://schemas.openxmlformats.org/officeDocument/2006/relationships/image" Target="../media/image92.jpg"/></Relationships>
</file>

<file path=ppt/slides/_rels/slide76.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2.xml"/><Relationship Id="rId5" Type="http://schemas.openxmlformats.org/officeDocument/2006/relationships/image" Target="../media/image100.jpg"/><Relationship Id="rId4" Type="http://schemas.openxmlformats.org/officeDocument/2006/relationships/image" Target="../media/image99.jpg"/></Relationships>
</file>

<file path=ppt/slides/_rels/slide85.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3.jpeg"/><Relationship Id="rId5" Type="http://schemas.microsoft.com/office/2007/relationships/hdphoto" Target="../media/hdphoto39.wdp"/><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4.xml"/><Relationship Id="rId4" Type="http://schemas.microsoft.com/office/2007/relationships/hdphoto" Target="../media/hdphoto44.wdp"/></Relationships>
</file>

<file path=ppt/slides/_rels/slide99.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70887-0E85-4A0B-AF9C-AF69030D0465}"/>
              </a:ext>
            </a:extLst>
          </p:cNvPr>
          <p:cNvSpPr>
            <a:spLocks noGrp="1"/>
          </p:cNvSpPr>
          <p:nvPr>
            <p:ph type="title"/>
          </p:nvPr>
        </p:nvSpPr>
        <p:spPr/>
        <p:txBody>
          <a:bodyPr/>
          <a:lstStyle/>
          <a:p>
            <a:r>
              <a:rPr lang="en-US" dirty="0"/>
              <a:t>YouTube Seminar</a:t>
            </a:r>
          </a:p>
        </p:txBody>
      </p:sp>
      <p:pic>
        <p:nvPicPr>
          <p:cNvPr id="5" name="Content Placeholder 4">
            <a:extLst>
              <a:ext uri="{FF2B5EF4-FFF2-40B4-BE49-F238E27FC236}">
                <a16:creationId xmlns:a16="http://schemas.microsoft.com/office/drawing/2014/main" id="{35BA37B8-3D46-4283-AD91-FB305B0E5498}"/>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rcRect/>
          <a:stretch/>
        </p:blipFill>
        <p:spPr>
          <a:xfrm>
            <a:off x="3151041" y="1736258"/>
            <a:ext cx="2841917" cy="4258608"/>
          </a:xfrm>
        </p:spPr>
      </p:pic>
    </p:spTree>
    <p:extLst>
      <p:ext uri="{BB962C8B-B14F-4D97-AF65-F5344CB8AC3E}">
        <p14:creationId xmlns:p14="http://schemas.microsoft.com/office/powerpoint/2010/main" val="1297438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374D-040D-4A91-8295-4F7E83BE7E54}"/>
              </a:ext>
            </a:extLst>
          </p:cNvPr>
          <p:cNvSpPr>
            <a:spLocks noGrp="1"/>
          </p:cNvSpPr>
          <p:nvPr>
            <p:ph type="title"/>
          </p:nvPr>
        </p:nvSpPr>
        <p:spPr/>
        <p:txBody>
          <a:bodyPr/>
          <a:lstStyle/>
          <a:p>
            <a:r>
              <a:rPr lang="en-US" dirty="0"/>
              <a:t>Next Teaching</a:t>
            </a:r>
          </a:p>
        </p:txBody>
      </p:sp>
      <p:pic>
        <p:nvPicPr>
          <p:cNvPr id="5" name="Content Placeholder 4">
            <a:extLst>
              <a:ext uri="{FF2B5EF4-FFF2-40B4-BE49-F238E27FC236}">
                <a16:creationId xmlns:a16="http://schemas.microsoft.com/office/drawing/2014/main" id="{BBBC0577-A9B4-4CE7-8394-31F0AAA76BA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368" t="26316" r="38947" b="25263"/>
          <a:stretch/>
        </p:blipFill>
        <p:spPr>
          <a:xfrm>
            <a:off x="3429000" y="1676400"/>
            <a:ext cx="2286000" cy="3505200"/>
          </a:xfrm>
        </p:spPr>
      </p:pic>
      <p:sp>
        <p:nvSpPr>
          <p:cNvPr id="3" name="TextBox 2">
            <a:extLst>
              <a:ext uri="{FF2B5EF4-FFF2-40B4-BE49-F238E27FC236}">
                <a16:creationId xmlns:a16="http://schemas.microsoft.com/office/drawing/2014/main" id="{B2F53FD8-27AE-4A57-8F0F-D18B78BE7A74}"/>
              </a:ext>
            </a:extLst>
          </p:cNvPr>
          <p:cNvSpPr txBox="1"/>
          <p:nvPr/>
        </p:nvSpPr>
        <p:spPr>
          <a:xfrm>
            <a:off x="1928584" y="5562600"/>
            <a:ext cx="5286832" cy="584775"/>
          </a:xfrm>
          <a:prstGeom prst="rect">
            <a:avLst/>
          </a:prstGeom>
          <a:noFill/>
        </p:spPr>
        <p:txBody>
          <a:bodyPr wrap="none" rtlCol="0">
            <a:spAutoFit/>
          </a:bodyPr>
          <a:lstStyle/>
          <a:p>
            <a:r>
              <a:rPr lang="en-US" sz="3200" dirty="0">
                <a:solidFill>
                  <a:srgbClr val="FFC000"/>
                </a:solidFill>
              </a:rPr>
              <a:t>Simon the Sorcerer – Acts 8</a:t>
            </a:r>
          </a:p>
        </p:txBody>
      </p:sp>
    </p:spTree>
    <p:extLst>
      <p:ext uri="{BB962C8B-B14F-4D97-AF65-F5344CB8AC3E}">
        <p14:creationId xmlns:p14="http://schemas.microsoft.com/office/powerpoint/2010/main" val="14843490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145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#16</a:t>
            </a:r>
          </a:p>
          <a:p>
            <a:r>
              <a:rPr lang="en-US" dirty="0">
                <a:solidFill>
                  <a:srgbClr val="FFC000"/>
                </a:solidFill>
              </a:rPr>
              <a:t>King Saul and the Witch at Endor</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33310717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28E1A-5FBC-433A-94C0-899766B999E0}"/>
              </a:ext>
            </a:extLst>
          </p:cNvPr>
          <p:cNvSpPr>
            <a:spLocks noGrp="1"/>
          </p:cNvSpPr>
          <p:nvPr>
            <p:ph type="title"/>
          </p:nvPr>
        </p:nvSpPr>
        <p:spPr/>
        <p:txBody>
          <a:bodyPr/>
          <a:lstStyle/>
          <a:p>
            <a:r>
              <a:rPr lang="en-US" dirty="0"/>
              <a:t>Scripture</a:t>
            </a:r>
          </a:p>
        </p:txBody>
      </p:sp>
      <p:sp>
        <p:nvSpPr>
          <p:cNvPr id="4" name="Content Placeholder 3">
            <a:extLst>
              <a:ext uri="{FF2B5EF4-FFF2-40B4-BE49-F238E27FC236}">
                <a16:creationId xmlns:a16="http://schemas.microsoft.com/office/drawing/2014/main" id="{DE98C1E2-D7B6-489D-A332-A289F2D7F611}"/>
              </a:ext>
            </a:extLst>
          </p:cNvPr>
          <p:cNvSpPr>
            <a:spLocks noGrp="1"/>
          </p:cNvSpPr>
          <p:nvPr>
            <p:ph sz="half" idx="2"/>
          </p:nvPr>
        </p:nvSpPr>
        <p:spPr>
          <a:xfrm>
            <a:off x="4724400" y="1600200"/>
            <a:ext cx="4191000" cy="4530725"/>
          </a:xfrm>
        </p:spPr>
        <p:txBody>
          <a:bodyPr/>
          <a:lstStyle/>
          <a:p>
            <a:r>
              <a:rPr lang="en-US" sz="3200" dirty="0"/>
              <a:t>1 Samuel 28</a:t>
            </a:r>
          </a:p>
        </p:txBody>
      </p:sp>
      <p:pic>
        <p:nvPicPr>
          <p:cNvPr id="10" name="Content Placeholder 9">
            <a:extLst>
              <a:ext uri="{FF2B5EF4-FFF2-40B4-BE49-F238E27FC236}">
                <a16:creationId xmlns:a16="http://schemas.microsoft.com/office/drawing/2014/main" id="{1A7E8CDA-5C1F-49DE-8726-336D225D865A}"/>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a:stretch/>
        </p:blipFill>
        <p:spPr>
          <a:xfrm>
            <a:off x="381000" y="1600200"/>
            <a:ext cx="3937034" cy="2618128"/>
          </a:xfrm>
        </p:spPr>
      </p:pic>
    </p:spTree>
    <p:extLst>
      <p:ext uri="{BB962C8B-B14F-4D97-AF65-F5344CB8AC3E}">
        <p14:creationId xmlns:p14="http://schemas.microsoft.com/office/powerpoint/2010/main" val="11499827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9634E7-518D-4E5B-B24E-FCDE4EE77D05}"/>
              </a:ext>
            </a:extLst>
          </p:cNvPr>
          <p:cNvSpPr>
            <a:spLocks noGrp="1"/>
          </p:cNvSpPr>
          <p:nvPr>
            <p:ph type="title"/>
          </p:nvPr>
        </p:nvSpPr>
        <p:spPr/>
        <p:txBody>
          <a:bodyPr/>
          <a:lstStyle/>
          <a:p>
            <a:r>
              <a:rPr lang="en-US" dirty="0"/>
              <a:t>A Word of Advice</a:t>
            </a:r>
          </a:p>
        </p:txBody>
      </p:sp>
      <p:sp>
        <p:nvSpPr>
          <p:cNvPr id="6" name="Content Placeholder 5">
            <a:extLst>
              <a:ext uri="{FF2B5EF4-FFF2-40B4-BE49-F238E27FC236}">
                <a16:creationId xmlns:a16="http://schemas.microsoft.com/office/drawing/2014/main" id="{F4E007D7-D4EF-42EF-925E-F108A92D49EF}"/>
              </a:ext>
            </a:extLst>
          </p:cNvPr>
          <p:cNvSpPr>
            <a:spLocks noGrp="1"/>
          </p:cNvSpPr>
          <p:nvPr>
            <p:ph idx="1"/>
          </p:nvPr>
        </p:nvSpPr>
        <p:spPr>
          <a:xfrm>
            <a:off x="457200" y="1600200"/>
            <a:ext cx="8229600" cy="4979987"/>
          </a:xfrm>
        </p:spPr>
        <p:txBody>
          <a:bodyPr/>
          <a:lstStyle/>
          <a:p>
            <a:pPr marL="0" marR="0" indent="457200" algn="just">
              <a:spcBef>
                <a:spcPts val="0"/>
              </a:spcBef>
              <a:spcAft>
                <a:spcPts val="0"/>
              </a:spcAft>
            </a:pPr>
            <a:r>
              <a:rPr lang="en-US" sz="2800" i="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Never consult anyone who practices witchcraft.  Never.  Ever.  No tarot cards.  No Ouija boards.  No horoscopes.  No psychics, wizards, palm readers, or sorcerers.  Anything and everything associated with witchcraft will bring a curse into your life.  You are playing with fire and you will be burned.  Demons are involved and they will put a terrible hook in your jaw that will hold you captive for many years to come.</a:t>
            </a:r>
            <a:r>
              <a:rPr lang="en-US" sz="28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Go to Jesus Christ.  Go to the Word of God.  Go to the light, not the darkness!</a:t>
            </a:r>
          </a:p>
        </p:txBody>
      </p:sp>
    </p:spTree>
    <p:extLst>
      <p:ext uri="{BB962C8B-B14F-4D97-AF65-F5344CB8AC3E}">
        <p14:creationId xmlns:p14="http://schemas.microsoft.com/office/powerpoint/2010/main" val="2025465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457836" y="5437187"/>
            <a:ext cx="8228343" cy="584775"/>
          </a:xfrm>
          <a:prstGeom prst="rect">
            <a:avLst/>
          </a:prstGeom>
          <a:noFill/>
        </p:spPr>
        <p:txBody>
          <a:bodyPr wrap="none" rtlCol="0">
            <a:spAutoFit/>
          </a:bodyPr>
          <a:lstStyle/>
          <a:p>
            <a:pPr algn="ctr"/>
            <a:r>
              <a:rPr lang="en-US" sz="3200" dirty="0">
                <a:solidFill>
                  <a:srgbClr val="FFC000"/>
                </a:solidFill>
              </a:rPr>
              <a:t>Evil Objects, Books, Artifacts, and Symbols</a:t>
            </a:r>
          </a:p>
        </p:txBody>
      </p:sp>
      <p:pic>
        <p:nvPicPr>
          <p:cNvPr id="7" name="Content Placeholder 6">
            <a:extLst>
              <a:ext uri="{FF2B5EF4-FFF2-40B4-BE49-F238E27FC236}">
                <a16:creationId xmlns:a16="http://schemas.microsoft.com/office/drawing/2014/main" id="{6FD78A4F-21B9-4099-AABB-6FF225F0B13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235" r="19460"/>
          <a:stretch/>
        </p:blipFill>
        <p:spPr>
          <a:xfrm>
            <a:off x="2707856" y="1676400"/>
            <a:ext cx="3728288" cy="3364547"/>
          </a:xfrm>
        </p:spPr>
      </p:pic>
    </p:spTree>
    <p:extLst>
      <p:ext uri="{BB962C8B-B14F-4D97-AF65-F5344CB8AC3E}">
        <p14:creationId xmlns:p14="http://schemas.microsoft.com/office/powerpoint/2010/main" val="18168619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2594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#17</a:t>
            </a:r>
          </a:p>
          <a:p>
            <a:r>
              <a:rPr lang="en-US" dirty="0">
                <a:solidFill>
                  <a:srgbClr val="FFC000"/>
                </a:solidFill>
              </a:rPr>
              <a:t>Evil Objects, Books, Artifacts, and Symbols</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8333880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9BE4-2BE8-46FF-B261-8EE02C00B002}"/>
              </a:ext>
            </a:extLst>
          </p:cNvPr>
          <p:cNvSpPr>
            <a:spLocks noGrp="1"/>
          </p:cNvSpPr>
          <p:nvPr>
            <p:ph type="title"/>
          </p:nvPr>
        </p:nvSpPr>
        <p:spPr/>
        <p:txBody>
          <a:bodyPr/>
          <a:lstStyle/>
          <a:p>
            <a:r>
              <a:rPr lang="en-US" dirty="0"/>
              <a:t>Scripture</a:t>
            </a:r>
          </a:p>
        </p:txBody>
      </p:sp>
      <p:sp>
        <p:nvSpPr>
          <p:cNvPr id="3" name="Content Placeholder 2">
            <a:extLst>
              <a:ext uri="{FF2B5EF4-FFF2-40B4-BE49-F238E27FC236}">
                <a16:creationId xmlns:a16="http://schemas.microsoft.com/office/drawing/2014/main" id="{8CA74759-9B10-4636-A27C-20CF33FBAC96}"/>
              </a:ext>
            </a:extLst>
          </p:cNvPr>
          <p:cNvSpPr>
            <a:spLocks noGrp="1"/>
          </p:cNvSpPr>
          <p:nvPr>
            <p:ph idx="1"/>
          </p:nvPr>
        </p:nvSpPr>
        <p:spPr>
          <a:xfrm>
            <a:off x="381000" y="1600200"/>
            <a:ext cx="8458200" cy="4724400"/>
          </a:xfrm>
        </p:spPr>
        <p:txBody>
          <a:bodyPr/>
          <a:lstStyle/>
          <a:p>
            <a:pPr algn="just"/>
            <a:r>
              <a:rPr lang="en-US" dirty="0"/>
              <a:t>1 Timothy 2:5 – “For there is one God and one Mediator between God and men, the Man Christ Jesus.”</a:t>
            </a:r>
          </a:p>
          <a:p>
            <a:pPr algn="just"/>
            <a:endParaRPr lang="en-US" dirty="0"/>
          </a:p>
          <a:p>
            <a:pPr algn="just"/>
            <a:r>
              <a:rPr lang="en-US" dirty="0"/>
              <a:t>Exodus 20:4 – “You shall not make for yourself a carved image – any likeness of anything that is in heaven above, or that is in the earth beneath, or that is in the water under the earth.”</a:t>
            </a:r>
          </a:p>
        </p:txBody>
      </p:sp>
    </p:spTree>
    <p:extLst>
      <p:ext uri="{BB962C8B-B14F-4D97-AF65-F5344CB8AC3E}">
        <p14:creationId xmlns:p14="http://schemas.microsoft.com/office/powerpoint/2010/main" val="272576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6ADC2-8C04-416C-A75C-C6648399EF67}"/>
              </a:ext>
            </a:extLst>
          </p:cNvPr>
          <p:cNvSpPr>
            <a:spLocks noGrp="1"/>
          </p:cNvSpPr>
          <p:nvPr>
            <p:ph type="title"/>
          </p:nvPr>
        </p:nvSpPr>
        <p:spPr/>
        <p:txBody>
          <a:bodyPr/>
          <a:lstStyle/>
          <a:p>
            <a:r>
              <a:rPr lang="en-US" dirty="0"/>
              <a:t>Burn with Fire</a:t>
            </a:r>
          </a:p>
        </p:txBody>
      </p:sp>
      <p:sp>
        <p:nvSpPr>
          <p:cNvPr id="4" name="Content Placeholder 3">
            <a:extLst>
              <a:ext uri="{FF2B5EF4-FFF2-40B4-BE49-F238E27FC236}">
                <a16:creationId xmlns:a16="http://schemas.microsoft.com/office/drawing/2014/main" id="{DC141F74-DE03-C32F-F816-343B709E2BE5}"/>
              </a:ext>
            </a:extLst>
          </p:cNvPr>
          <p:cNvSpPr>
            <a:spLocks noGrp="1"/>
          </p:cNvSpPr>
          <p:nvPr>
            <p:ph sz="half" idx="1"/>
          </p:nvPr>
        </p:nvSpPr>
        <p:spPr/>
        <p:txBody>
          <a:bodyPr/>
          <a:lstStyle/>
          <a:p>
            <a:pPr algn="just"/>
            <a:r>
              <a:rPr lang="en-US" dirty="0"/>
              <a:t>Deuteronomy 7:5 – “Thus you shall deal with them: you shall destroy their altars, and break down their sacred pillars, and cut down their wooden images, and burn their carved images with fire.”</a:t>
            </a:r>
          </a:p>
        </p:txBody>
      </p:sp>
      <p:pic>
        <p:nvPicPr>
          <p:cNvPr id="7" name="Content Placeholder 6">
            <a:extLst>
              <a:ext uri="{FF2B5EF4-FFF2-40B4-BE49-F238E27FC236}">
                <a16:creationId xmlns:a16="http://schemas.microsoft.com/office/drawing/2014/main" id="{4636F025-F15C-384F-462E-018AA62D7765}"/>
              </a:ext>
            </a:extLst>
          </p:cNvPr>
          <p:cNvPicPr>
            <a:picLocks noGrp="1" noChangeAspect="1"/>
          </p:cNvPicPr>
          <p:nvPr>
            <p:ph sz="half" idx="2"/>
          </p:nvPr>
        </p:nvPicPr>
        <p:blipFill rotWithShape="1">
          <a:blip r:embed="rId2" cstate="print">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r="13679"/>
          <a:stretch/>
        </p:blipFill>
        <p:spPr>
          <a:xfrm>
            <a:off x="4895850" y="1824038"/>
            <a:ext cx="3795298" cy="2747962"/>
          </a:xfrm>
        </p:spPr>
      </p:pic>
    </p:spTree>
    <p:extLst>
      <p:ext uri="{BB962C8B-B14F-4D97-AF65-F5344CB8AC3E}">
        <p14:creationId xmlns:p14="http://schemas.microsoft.com/office/powerpoint/2010/main" val="33742063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4B8A16-14BE-480A-AC6A-ACC58A3CCB6A}"/>
              </a:ext>
            </a:extLst>
          </p:cNvPr>
          <p:cNvSpPr>
            <a:spLocks noGrp="1"/>
          </p:cNvSpPr>
          <p:nvPr>
            <p:ph type="title"/>
          </p:nvPr>
        </p:nvSpPr>
        <p:spPr/>
        <p:txBody>
          <a:bodyPr/>
          <a:lstStyle/>
          <a:p>
            <a:r>
              <a:rPr lang="en-US" dirty="0"/>
              <a:t>Cult Books or Materials</a:t>
            </a:r>
          </a:p>
        </p:txBody>
      </p:sp>
      <p:pic>
        <p:nvPicPr>
          <p:cNvPr id="3" name="Content Placeholder 2">
            <a:extLst>
              <a:ext uri="{FF2B5EF4-FFF2-40B4-BE49-F238E27FC236}">
                <a16:creationId xmlns:a16="http://schemas.microsoft.com/office/drawing/2014/main" id="{A1A95BB4-07D1-3EF1-1249-A46E54A9A204}"/>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tretch>
            <a:fillRect/>
          </a:stretch>
        </p:blipFill>
        <p:spPr>
          <a:xfrm>
            <a:off x="487680" y="1520857"/>
            <a:ext cx="3653852" cy="2057400"/>
          </a:xfrm>
        </p:spPr>
      </p:pic>
      <p:pic>
        <p:nvPicPr>
          <p:cNvPr id="8" name="Content Placeholder 7">
            <a:extLst>
              <a:ext uri="{FF2B5EF4-FFF2-40B4-BE49-F238E27FC236}">
                <a16:creationId xmlns:a16="http://schemas.microsoft.com/office/drawing/2014/main" id="{00E7A460-67AF-44E0-BCF4-A261ADE925FD}"/>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8238" t="-2378" r="4476" b="2378"/>
          <a:stretch/>
        </p:blipFill>
        <p:spPr>
          <a:xfrm>
            <a:off x="6172200" y="1412590"/>
            <a:ext cx="2678044" cy="3227387"/>
          </a:xfrm>
        </p:spPr>
      </p:pic>
      <p:pic>
        <p:nvPicPr>
          <p:cNvPr id="7" name="Picture 6">
            <a:extLst>
              <a:ext uri="{FF2B5EF4-FFF2-40B4-BE49-F238E27FC236}">
                <a16:creationId xmlns:a16="http://schemas.microsoft.com/office/drawing/2014/main" id="{B197BF9D-7F5F-9AF2-50AE-1100BBC7144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2000"/>
                    </a14:imgEffect>
                  </a14:imgLayer>
                </a14:imgProps>
              </a:ext>
              <a:ext uri="{28A0092B-C50C-407E-A947-70E740481C1C}">
                <a14:useLocalDpi xmlns:a14="http://schemas.microsoft.com/office/drawing/2010/main" val="0"/>
              </a:ext>
            </a:extLst>
          </a:blip>
          <a:stretch>
            <a:fillRect/>
          </a:stretch>
        </p:blipFill>
        <p:spPr>
          <a:xfrm>
            <a:off x="3429000" y="3285553"/>
            <a:ext cx="2484254" cy="3320034"/>
          </a:xfrm>
          <a:prstGeom prst="rect">
            <a:avLst/>
          </a:prstGeom>
        </p:spPr>
      </p:pic>
    </p:spTree>
    <p:extLst>
      <p:ext uri="{BB962C8B-B14F-4D97-AF65-F5344CB8AC3E}">
        <p14:creationId xmlns:p14="http://schemas.microsoft.com/office/powerpoint/2010/main" val="339776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4762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4B8A16-14BE-480A-AC6A-ACC58A3CCB6A}"/>
              </a:ext>
            </a:extLst>
          </p:cNvPr>
          <p:cNvSpPr>
            <a:spLocks noGrp="1"/>
          </p:cNvSpPr>
          <p:nvPr>
            <p:ph type="title"/>
          </p:nvPr>
        </p:nvSpPr>
        <p:spPr/>
        <p:txBody>
          <a:bodyPr/>
          <a:lstStyle/>
          <a:p>
            <a:r>
              <a:rPr lang="en-US" dirty="0"/>
              <a:t>Cult Books or Materials</a:t>
            </a:r>
          </a:p>
        </p:txBody>
      </p:sp>
      <p:pic>
        <p:nvPicPr>
          <p:cNvPr id="3" name="Content Placeholder 2">
            <a:extLst>
              <a:ext uri="{FF2B5EF4-FFF2-40B4-BE49-F238E27FC236}">
                <a16:creationId xmlns:a16="http://schemas.microsoft.com/office/drawing/2014/main" id="{A1A95BB4-07D1-3EF1-1249-A46E54A9A20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685799" y="1335926"/>
            <a:ext cx="2281427" cy="3159874"/>
          </a:xfrm>
        </p:spPr>
      </p:pic>
      <p:pic>
        <p:nvPicPr>
          <p:cNvPr id="8" name="Content Placeholder 7">
            <a:extLst>
              <a:ext uri="{FF2B5EF4-FFF2-40B4-BE49-F238E27FC236}">
                <a16:creationId xmlns:a16="http://schemas.microsoft.com/office/drawing/2014/main" id="{00E7A460-67AF-44E0-BCF4-A261ADE925FD}"/>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rcRect t="9032" b="9032"/>
          <a:stretch/>
        </p:blipFill>
        <p:spPr>
          <a:xfrm>
            <a:off x="6172200" y="1410653"/>
            <a:ext cx="2678044" cy="3227387"/>
          </a:xfrm>
        </p:spPr>
      </p:pic>
      <p:pic>
        <p:nvPicPr>
          <p:cNvPr id="7" name="Picture 6">
            <a:extLst>
              <a:ext uri="{FF2B5EF4-FFF2-40B4-BE49-F238E27FC236}">
                <a16:creationId xmlns:a16="http://schemas.microsoft.com/office/drawing/2014/main" id="{B197BF9D-7F5F-9AF2-50AE-1100BBC7144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6000"/>
                    </a14:imgEffect>
                  </a14:imgLayer>
                </a14:imgProps>
              </a:ext>
              <a:ext uri="{28A0092B-C50C-407E-A947-70E740481C1C}">
                <a14:useLocalDpi xmlns:a14="http://schemas.microsoft.com/office/drawing/2010/main" val="0"/>
              </a:ext>
            </a:extLst>
          </a:blip>
          <a:srcRect/>
          <a:stretch/>
        </p:blipFill>
        <p:spPr>
          <a:xfrm>
            <a:off x="3429000" y="3479933"/>
            <a:ext cx="2484254" cy="2931273"/>
          </a:xfrm>
          <a:prstGeom prst="rect">
            <a:avLst/>
          </a:prstGeom>
        </p:spPr>
      </p:pic>
    </p:spTree>
    <p:extLst>
      <p:ext uri="{BB962C8B-B14F-4D97-AF65-F5344CB8AC3E}">
        <p14:creationId xmlns:p14="http://schemas.microsoft.com/office/powerpoint/2010/main" val="54624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4B8A16-14BE-480A-AC6A-ACC58A3CCB6A}"/>
              </a:ext>
            </a:extLst>
          </p:cNvPr>
          <p:cNvSpPr>
            <a:spLocks noGrp="1"/>
          </p:cNvSpPr>
          <p:nvPr>
            <p:ph type="title"/>
          </p:nvPr>
        </p:nvSpPr>
        <p:spPr/>
        <p:txBody>
          <a:bodyPr/>
          <a:lstStyle/>
          <a:p>
            <a:r>
              <a:rPr lang="en-US" dirty="0"/>
              <a:t>Cult Books or Materials</a:t>
            </a:r>
          </a:p>
        </p:txBody>
      </p:sp>
      <p:pic>
        <p:nvPicPr>
          <p:cNvPr id="3" name="Content Placeholder 2">
            <a:extLst>
              <a:ext uri="{FF2B5EF4-FFF2-40B4-BE49-F238E27FC236}">
                <a16:creationId xmlns:a16="http://schemas.microsoft.com/office/drawing/2014/main" id="{A1A95BB4-07D1-3EF1-1249-A46E54A9A204}"/>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a:stretch/>
        </p:blipFill>
        <p:spPr>
          <a:xfrm>
            <a:off x="447040" y="1664497"/>
            <a:ext cx="2646755" cy="1764503"/>
          </a:xfrm>
        </p:spPr>
      </p:pic>
      <p:pic>
        <p:nvPicPr>
          <p:cNvPr id="8" name="Content Placeholder 7">
            <a:extLst>
              <a:ext uri="{FF2B5EF4-FFF2-40B4-BE49-F238E27FC236}">
                <a16:creationId xmlns:a16="http://schemas.microsoft.com/office/drawing/2014/main" id="{00E7A460-67AF-44E0-BCF4-A261ADE925FD}"/>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347" b="9466"/>
          <a:stretch/>
        </p:blipFill>
        <p:spPr>
          <a:xfrm>
            <a:off x="6172200" y="1487589"/>
            <a:ext cx="2453774" cy="3770211"/>
          </a:xfrm>
        </p:spPr>
      </p:pic>
      <p:pic>
        <p:nvPicPr>
          <p:cNvPr id="7" name="Picture 6">
            <a:extLst>
              <a:ext uri="{FF2B5EF4-FFF2-40B4-BE49-F238E27FC236}">
                <a16:creationId xmlns:a16="http://schemas.microsoft.com/office/drawing/2014/main" id="{B197BF9D-7F5F-9AF2-50AE-1100BBC7144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3000"/>
                    </a14:imgEffect>
                  </a14:imgLayer>
                </a14:imgProps>
              </a:ext>
              <a:ext uri="{28A0092B-C50C-407E-A947-70E740481C1C}">
                <a14:useLocalDpi xmlns:a14="http://schemas.microsoft.com/office/drawing/2010/main" val="0"/>
              </a:ext>
            </a:extLst>
          </a:blip>
          <a:srcRect/>
          <a:stretch/>
        </p:blipFill>
        <p:spPr>
          <a:xfrm>
            <a:off x="3543300" y="3200400"/>
            <a:ext cx="2057400" cy="3152468"/>
          </a:xfrm>
          <a:prstGeom prst="rect">
            <a:avLst/>
          </a:prstGeom>
        </p:spPr>
      </p:pic>
    </p:spTree>
    <p:extLst>
      <p:ext uri="{BB962C8B-B14F-4D97-AF65-F5344CB8AC3E}">
        <p14:creationId xmlns:p14="http://schemas.microsoft.com/office/powerpoint/2010/main" val="372701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AE963-7724-3AFB-517B-DDB99DBB390A}"/>
              </a:ext>
            </a:extLst>
          </p:cNvPr>
          <p:cNvSpPr>
            <a:spLocks noGrp="1"/>
          </p:cNvSpPr>
          <p:nvPr>
            <p:ph type="title"/>
          </p:nvPr>
        </p:nvSpPr>
        <p:spPr/>
        <p:txBody>
          <a:bodyPr/>
          <a:lstStyle/>
          <a:p>
            <a:r>
              <a:rPr lang="en-US" dirty="0"/>
              <a:t>Aztec, Toltec, Indian Materials</a:t>
            </a:r>
          </a:p>
        </p:txBody>
      </p:sp>
      <p:pic>
        <p:nvPicPr>
          <p:cNvPr id="6" name="Content Placeholder 5">
            <a:extLst>
              <a:ext uri="{FF2B5EF4-FFF2-40B4-BE49-F238E27FC236}">
                <a16:creationId xmlns:a16="http://schemas.microsoft.com/office/drawing/2014/main" id="{F6E5FBA1-F939-2A1B-C9C9-DA9882E13504}"/>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a:off x="381000" y="1600200"/>
            <a:ext cx="3738474" cy="2489200"/>
          </a:xfrm>
        </p:spPr>
      </p:pic>
      <p:pic>
        <p:nvPicPr>
          <p:cNvPr id="8" name="Content Placeholder 7">
            <a:extLst>
              <a:ext uri="{FF2B5EF4-FFF2-40B4-BE49-F238E27FC236}">
                <a16:creationId xmlns:a16="http://schemas.microsoft.com/office/drawing/2014/main" id="{DA917C22-83EF-68A1-8326-240B59A82CAB}"/>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953000" y="1605280"/>
            <a:ext cx="3733800" cy="2489200"/>
          </a:xfrm>
        </p:spPr>
      </p:pic>
    </p:spTree>
    <p:extLst>
      <p:ext uri="{BB962C8B-B14F-4D97-AF65-F5344CB8AC3E}">
        <p14:creationId xmlns:p14="http://schemas.microsoft.com/office/powerpoint/2010/main" val="155462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B12A-C0DB-F884-FDF8-08CC28F229F1}"/>
              </a:ext>
            </a:extLst>
          </p:cNvPr>
          <p:cNvSpPr>
            <a:spLocks noGrp="1"/>
          </p:cNvSpPr>
          <p:nvPr>
            <p:ph type="title"/>
          </p:nvPr>
        </p:nvSpPr>
        <p:spPr/>
        <p:txBody>
          <a:bodyPr/>
          <a:lstStyle/>
          <a:p>
            <a:r>
              <a:rPr lang="en-US" dirty="0"/>
              <a:t>Magazines, Cards, Games</a:t>
            </a:r>
          </a:p>
        </p:txBody>
      </p:sp>
      <p:pic>
        <p:nvPicPr>
          <p:cNvPr id="6" name="Content Placeholder 5">
            <a:extLst>
              <a:ext uri="{FF2B5EF4-FFF2-40B4-BE49-F238E27FC236}">
                <a16:creationId xmlns:a16="http://schemas.microsoft.com/office/drawing/2014/main" id="{A4F2C9AE-8B74-2188-779A-D2BE292E7D61}"/>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tretch>
            <a:fillRect/>
          </a:stretch>
        </p:blipFill>
        <p:spPr>
          <a:xfrm>
            <a:off x="426720" y="1569720"/>
            <a:ext cx="3230880" cy="2175459"/>
          </a:xfrm>
        </p:spPr>
      </p:pic>
      <p:pic>
        <p:nvPicPr>
          <p:cNvPr id="8" name="Content Placeholder 7">
            <a:extLst>
              <a:ext uri="{FF2B5EF4-FFF2-40B4-BE49-F238E27FC236}">
                <a16:creationId xmlns:a16="http://schemas.microsoft.com/office/drawing/2014/main" id="{8EF6D89E-04CC-874B-BFA4-F735DEDF9DE2}"/>
              </a:ext>
            </a:extLst>
          </p:cNvPr>
          <p:cNvPicPr>
            <a:picLocks noGrp="1" noChangeAspect="1"/>
          </p:cNvPicPr>
          <p:nvPr>
            <p:ph sz="half" idx="2"/>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15094" r="16981"/>
          <a:stretch/>
        </p:blipFill>
        <p:spPr>
          <a:xfrm>
            <a:off x="1600200" y="3501707"/>
            <a:ext cx="3135035" cy="3078480"/>
          </a:xfrm>
        </p:spPr>
      </p:pic>
      <p:pic>
        <p:nvPicPr>
          <p:cNvPr id="4" name="Picture 3">
            <a:extLst>
              <a:ext uri="{FF2B5EF4-FFF2-40B4-BE49-F238E27FC236}">
                <a16:creationId xmlns:a16="http://schemas.microsoft.com/office/drawing/2014/main" id="{54BE62E5-0F68-52A4-FAB0-F3059BFA94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833" t="12512" r="22857"/>
          <a:stretch/>
        </p:blipFill>
        <p:spPr>
          <a:xfrm>
            <a:off x="4463118" y="1434466"/>
            <a:ext cx="2590800" cy="2684407"/>
          </a:xfrm>
          <a:prstGeom prst="rect">
            <a:avLst/>
          </a:prstGeom>
        </p:spPr>
      </p:pic>
      <p:pic>
        <p:nvPicPr>
          <p:cNvPr id="7" name="Picture 6">
            <a:extLst>
              <a:ext uri="{FF2B5EF4-FFF2-40B4-BE49-F238E27FC236}">
                <a16:creationId xmlns:a16="http://schemas.microsoft.com/office/drawing/2014/main" id="{98CA288D-DDE1-5142-E6F0-822821F5CE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2222"/>
          <a:stretch/>
        </p:blipFill>
        <p:spPr>
          <a:xfrm>
            <a:off x="5675411" y="4159145"/>
            <a:ext cx="3011389" cy="2175459"/>
          </a:xfrm>
          <a:prstGeom prst="rect">
            <a:avLst/>
          </a:prstGeom>
        </p:spPr>
      </p:pic>
    </p:spTree>
    <p:extLst>
      <p:ext uri="{BB962C8B-B14F-4D97-AF65-F5344CB8AC3E}">
        <p14:creationId xmlns:p14="http://schemas.microsoft.com/office/powerpoint/2010/main" val="8867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29DF-724A-519A-3D19-77FBA26E83B2}"/>
              </a:ext>
            </a:extLst>
          </p:cNvPr>
          <p:cNvSpPr>
            <a:spLocks noGrp="1"/>
          </p:cNvSpPr>
          <p:nvPr>
            <p:ph type="title"/>
          </p:nvPr>
        </p:nvSpPr>
        <p:spPr/>
        <p:txBody>
          <a:bodyPr/>
          <a:lstStyle/>
          <a:p>
            <a:r>
              <a:rPr lang="en-US" dirty="0"/>
              <a:t>Music, Videos, Digital Media</a:t>
            </a:r>
          </a:p>
        </p:txBody>
      </p:sp>
      <p:pic>
        <p:nvPicPr>
          <p:cNvPr id="6" name="Content Placeholder 5">
            <a:extLst>
              <a:ext uri="{FF2B5EF4-FFF2-40B4-BE49-F238E27FC236}">
                <a16:creationId xmlns:a16="http://schemas.microsoft.com/office/drawing/2014/main" id="{3E61EB3F-4C2E-0A6F-69DC-590482FD77AB}"/>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b="9180"/>
          <a:stretch/>
        </p:blipFill>
        <p:spPr>
          <a:xfrm>
            <a:off x="1228916" y="1290320"/>
            <a:ext cx="2352484" cy="2992330"/>
          </a:xfrm>
        </p:spPr>
      </p:pic>
      <p:pic>
        <p:nvPicPr>
          <p:cNvPr id="8" name="Content Placeholder 7">
            <a:extLst>
              <a:ext uri="{FF2B5EF4-FFF2-40B4-BE49-F238E27FC236}">
                <a16:creationId xmlns:a16="http://schemas.microsoft.com/office/drawing/2014/main" id="{6B386ABD-0AC3-DC06-FBB7-5CA932CB6A1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9434" r="9434"/>
          <a:stretch/>
        </p:blipFill>
        <p:spPr>
          <a:xfrm>
            <a:off x="5176495" y="1430973"/>
            <a:ext cx="2769069" cy="1916552"/>
          </a:xfrm>
        </p:spPr>
      </p:pic>
      <p:pic>
        <p:nvPicPr>
          <p:cNvPr id="10" name="Picture 9">
            <a:extLst>
              <a:ext uri="{FF2B5EF4-FFF2-40B4-BE49-F238E27FC236}">
                <a16:creationId xmlns:a16="http://schemas.microsoft.com/office/drawing/2014/main" id="{10CC30E0-BD5A-0187-B755-6BB2C2EDFB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95400" y="4618843"/>
            <a:ext cx="3040481" cy="1711790"/>
          </a:xfrm>
          <a:prstGeom prst="rect">
            <a:avLst/>
          </a:prstGeom>
        </p:spPr>
      </p:pic>
      <p:pic>
        <p:nvPicPr>
          <p:cNvPr id="12" name="Picture 11">
            <a:extLst>
              <a:ext uri="{FF2B5EF4-FFF2-40B4-BE49-F238E27FC236}">
                <a16:creationId xmlns:a16="http://schemas.microsoft.com/office/drawing/2014/main" id="{6923C153-ADC0-56CF-1AD4-392530B2C4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0" t="2221" r="2000" b="5556"/>
          <a:stretch/>
        </p:blipFill>
        <p:spPr>
          <a:xfrm>
            <a:off x="4808122" y="3629372"/>
            <a:ext cx="3514894" cy="2701261"/>
          </a:xfrm>
          <a:prstGeom prst="rect">
            <a:avLst/>
          </a:prstGeom>
        </p:spPr>
      </p:pic>
    </p:spTree>
    <p:extLst>
      <p:ext uri="{BB962C8B-B14F-4D97-AF65-F5344CB8AC3E}">
        <p14:creationId xmlns:p14="http://schemas.microsoft.com/office/powerpoint/2010/main" val="117681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08B6-02A1-32D7-E067-39F6F70A7B17}"/>
              </a:ext>
            </a:extLst>
          </p:cNvPr>
          <p:cNvSpPr>
            <a:spLocks noGrp="1"/>
          </p:cNvSpPr>
          <p:nvPr>
            <p:ph type="title"/>
          </p:nvPr>
        </p:nvSpPr>
        <p:spPr/>
        <p:txBody>
          <a:bodyPr/>
          <a:lstStyle/>
          <a:p>
            <a:r>
              <a:rPr lang="en-US" dirty="0"/>
              <a:t>Catholic Mysticism and Statues</a:t>
            </a:r>
          </a:p>
        </p:txBody>
      </p:sp>
      <p:sp>
        <p:nvSpPr>
          <p:cNvPr id="5" name="Content Placeholder 4">
            <a:extLst>
              <a:ext uri="{FF2B5EF4-FFF2-40B4-BE49-F238E27FC236}">
                <a16:creationId xmlns:a16="http://schemas.microsoft.com/office/drawing/2014/main" id="{C38731C5-6318-D965-9EF4-14688FEDBF8F}"/>
              </a:ext>
            </a:extLst>
          </p:cNvPr>
          <p:cNvSpPr>
            <a:spLocks noGrp="1"/>
          </p:cNvSpPr>
          <p:nvPr>
            <p:ph idx="1"/>
          </p:nvPr>
        </p:nvSpPr>
        <p:spPr/>
        <p:txBody>
          <a:bodyPr/>
          <a:lstStyle/>
          <a:p>
            <a:pPr algn="just"/>
            <a:r>
              <a:rPr lang="en-US" sz="3600" i="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No Christian believer needs any image, statue, candle, or object to have a personal relationship with the Lord Jesus Christ!</a:t>
            </a:r>
            <a:r>
              <a:rPr lang="en-US" sz="36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The simple fact is this: Jesus is alive; these objects are dead and lifeless.</a:t>
            </a:r>
          </a:p>
        </p:txBody>
      </p:sp>
    </p:spTree>
    <p:extLst>
      <p:ext uri="{BB962C8B-B14F-4D97-AF65-F5344CB8AC3E}">
        <p14:creationId xmlns:p14="http://schemas.microsoft.com/office/powerpoint/2010/main" val="30623766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DD3FD-DF56-E6B0-BC2E-1FD349EC6F49}"/>
              </a:ext>
            </a:extLst>
          </p:cNvPr>
          <p:cNvSpPr>
            <a:spLocks noGrp="1"/>
          </p:cNvSpPr>
          <p:nvPr>
            <p:ph type="title"/>
          </p:nvPr>
        </p:nvSpPr>
        <p:spPr/>
        <p:txBody>
          <a:bodyPr/>
          <a:lstStyle/>
          <a:p>
            <a:r>
              <a:rPr lang="en-US" dirty="0"/>
              <a:t>Catholic Mysticism and Statues</a:t>
            </a:r>
          </a:p>
        </p:txBody>
      </p:sp>
      <p:pic>
        <p:nvPicPr>
          <p:cNvPr id="6" name="Content Placeholder 5">
            <a:extLst>
              <a:ext uri="{FF2B5EF4-FFF2-40B4-BE49-F238E27FC236}">
                <a16:creationId xmlns:a16="http://schemas.microsoft.com/office/drawing/2014/main" id="{90C0AC67-1A6D-8A1B-52B0-B1E003ED18D8}"/>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tretch>
            <a:fillRect/>
          </a:stretch>
        </p:blipFill>
        <p:spPr>
          <a:xfrm>
            <a:off x="381000" y="1420813"/>
            <a:ext cx="2160587" cy="2160587"/>
          </a:xfrm>
        </p:spPr>
      </p:pic>
      <p:pic>
        <p:nvPicPr>
          <p:cNvPr id="8" name="Content Placeholder 7">
            <a:extLst>
              <a:ext uri="{FF2B5EF4-FFF2-40B4-BE49-F238E27FC236}">
                <a16:creationId xmlns:a16="http://schemas.microsoft.com/office/drawing/2014/main" id="{FD216FA6-4936-2979-F1CD-12C2723299F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52600" y="3740467"/>
            <a:ext cx="2237619" cy="2819400"/>
          </a:xfrm>
        </p:spPr>
      </p:pic>
      <p:pic>
        <p:nvPicPr>
          <p:cNvPr id="10" name="Picture 9">
            <a:extLst>
              <a:ext uri="{FF2B5EF4-FFF2-40B4-BE49-F238E27FC236}">
                <a16:creationId xmlns:a16="http://schemas.microsoft.com/office/drawing/2014/main" id="{9D6606BC-3B04-F6FA-CA60-2DB6307E87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9655" y="1542947"/>
            <a:ext cx="3379276" cy="1770741"/>
          </a:xfrm>
          <a:prstGeom prst="rect">
            <a:avLst/>
          </a:prstGeom>
        </p:spPr>
      </p:pic>
      <p:pic>
        <p:nvPicPr>
          <p:cNvPr id="12" name="Picture 11">
            <a:extLst>
              <a:ext uri="{FF2B5EF4-FFF2-40B4-BE49-F238E27FC236}">
                <a16:creationId xmlns:a16="http://schemas.microsoft.com/office/drawing/2014/main" id="{01A613BB-F1B1-B4AB-F7DD-1C6204F733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4029" y="3740467"/>
            <a:ext cx="2410193" cy="2819400"/>
          </a:xfrm>
          <a:prstGeom prst="rect">
            <a:avLst/>
          </a:prstGeom>
        </p:spPr>
      </p:pic>
      <p:pic>
        <p:nvPicPr>
          <p:cNvPr id="14" name="Picture 13">
            <a:extLst>
              <a:ext uri="{FF2B5EF4-FFF2-40B4-BE49-F238E27FC236}">
                <a16:creationId xmlns:a16="http://schemas.microsoft.com/office/drawing/2014/main" id="{01C34D6C-C7F3-151A-500A-1ECB40355C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7000" y="1247218"/>
            <a:ext cx="2362200" cy="2362200"/>
          </a:xfrm>
          <a:prstGeom prst="rect">
            <a:avLst/>
          </a:prstGeom>
        </p:spPr>
      </p:pic>
    </p:spTree>
    <p:extLst>
      <p:ext uri="{BB962C8B-B14F-4D97-AF65-F5344CB8AC3E}">
        <p14:creationId xmlns:p14="http://schemas.microsoft.com/office/powerpoint/2010/main" val="29252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1B576-FFC9-132B-3F40-1525BDC7FA27}"/>
              </a:ext>
            </a:extLst>
          </p:cNvPr>
          <p:cNvSpPr>
            <a:spLocks noGrp="1"/>
          </p:cNvSpPr>
          <p:nvPr>
            <p:ph type="title"/>
          </p:nvPr>
        </p:nvSpPr>
        <p:spPr/>
        <p:txBody>
          <a:bodyPr/>
          <a:lstStyle/>
          <a:p>
            <a:r>
              <a:rPr lang="en-US" dirty="0"/>
              <a:t>Sorcerers &amp; Mediums</a:t>
            </a:r>
          </a:p>
        </p:txBody>
      </p:sp>
      <p:pic>
        <p:nvPicPr>
          <p:cNvPr id="6" name="Content Placeholder 5">
            <a:extLst>
              <a:ext uri="{FF2B5EF4-FFF2-40B4-BE49-F238E27FC236}">
                <a16:creationId xmlns:a16="http://schemas.microsoft.com/office/drawing/2014/main" id="{378201A3-AE64-54F5-E065-F130A76F6141}"/>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tretch>
            <a:fillRect/>
          </a:stretch>
        </p:blipFill>
        <p:spPr>
          <a:xfrm>
            <a:off x="472440" y="1524000"/>
            <a:ext cx="4038600" cy="2019300"/>
          </a:xfrm>
        </p:spPr>
      </p:pic>
      <p:pic>
        <p:nvPicPr>
          <p:cNvPr id="8" name="Content Placeholder 7">
            <a:extLst>
              <a:ext uri="{FF2B5EF4-FFF2-40B4-BE49-F238E27FC236}">
                <a16:creationId xmlns:a16="http://schemas.microsoft.com/office/drawing/2014/main" id="{5AC620C7-E697-1D23-FDB4-4720A726452E}"/>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105400" y="3178174"/>
            <a:ext cx="3402013" cy="3402013"/>
          </a:xfrm>
        </p:spPr>
      </p:pic>
    </p:spTree>
    <p:extLst>
      <p:ext uri="{BB962C8B-B14F-4D97-AF65-F5344CB8AC3E}">
        <p14:creationId xmlns:p14="http://schemas.microsoft.com/office/powerpoint/2010/main" val="25403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25DA-0DC2-4081-BFBC-A4AAB235F8BD}"/>
              </a:ext>
            </a:extLst>
          </p:cNvPr>
          <p:cNvSpPr>
            <a:spLocks noGrp="1"/>
          </p:cNvSpPr>
          <p:nvPr>
            <p:ph type="title"/>
          </p:nvPr>
        </p:nvSpPr>
        <p:spPr/>
        <p:txBody>
          <a:bodyPr/>
          <a:lstStyle/>
          <a:p>
            <a:r>
              <a:rPr lang="en-US" dirty="0"/>
              <a:t>End of this Seminar</a:t>
            </a:r>
          </a:p>
        </p:txBody>
      </p:sp>
      <p:pic>
        <p:nvPicPr>
          <p:cNvPr id="5" name="Content Placeholder 4">
            <a:extLst>
              <a:ext uri="{FF2B5EF4-FFF2-40B4-BE49-F238E27FC236}">
                <a16:creationId xmlns:a16="http://schemas.microsoft.com/office/drawing/2014/main" id="{043AF9D6-98F0-4FA0-8705-C2D632C40022}"/>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rcRect/>
          <a:stretch/>
        </p:blipFill>
        <p:spPr>
          <a:xfrm>
            <a:off x="457200" y="1625133"/>
            <a:ext cx="2841917" cy="4258608"/>
          </a:xfrm>
        </p:spPr>
      </p:pic>
      <p:sp>
        <p:nvSpPr>
          <p:cNvPr id="6" name="Content Placeholder 5">
            <a:extLst>
              <a:ext uri="{FF2B5EF4-FFF2-40B4-BE49-F238E27FC236}">
                <a16:creationId xmlns:a16="http://schemas.microsoft.com/office/drawing/2014/main" id="{406D96B6-2900-4893-9BE4-B84F48EE3F9A}"/>
              </a:ext>
            </a:extLst>
          </p:cNvPr>
          <p:cNvSpPr>
            <a:spLocks noGrp="1"/>
          </p:cNvSpPr>
          <p:nvPr>
            <p:ph sz="half" idx="2"/>
          </p:nvPr>
        </p:nvSpPr>
        <p:spPr>
          <a:xfrm>
            <a:off x="3505200" y="1600200"/>
            <a:ext cx="5181600" cy="4530725"/>
          </a:xfrm>
        </p:spPr>
        <p:txBody>
          <a:bodyPr/>
          <a:lstStyle/>
          <a:p>
            <a:r>
              <a:rPr lang="en-US" sz="3600" dirty="0"/>
              <a:t>Softcover &amp; Hardcover</a:t>
            </a:r>
          </a:p>
          <a:p>
            <a:r>
              <a:rPr lang="en-US" sz="3600" dirty="0"/>
              <a:t>Kindle</a:t>
            </a:r>
          </a:p>
          <a:p>
            <a:r>
              <a:rPr lang="en-US" sz="3600" dirty="0"/>
              <a:t>Audio</a:t>
            </a:r>
          </a:p>
          <a:p>
            <a:r>
              <a:rPr lang="en-US" sz="3600" dirty="0"/>
              <a:t>Videos</a:t>
            </a:r>
          </a:p>
          <a:p>
            <a:r>
              <a:rPr lang="en-US" dirty="0">
                <a:solidFill>
                  <a:srgbClr val="FFC000"/>
                </a:solidFill>
              </a:rPr>
              <a:t>www.teacherofthebible.com</a:t>
            </a:r>
          </a:p>
        </p:txBody>
      </p:sp>
    </p:spTree>
    <p:extLst>
      <p:ext uri="{BB962C8B-B14F-4D97-AF65-F5344CB8AC3E}">
        <p14:creationId xmlns:p14="http://schemas.microsoft.com/office/powerpoint/2010/main" val="18521459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398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#2</a:t>
            </a:r>
          </a:p>
          <a:p>
            <a:r>
              <a:rPr lang="en-US" dirty="0">
                <a:solidFill>
                  <a:srgbClr val="FFC000"/>
                </a:solidFill>
              </a:rPr>
              <a:t>Simon the Sorcerer – Acts 8</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879792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48B1-8F50-4BF3-AF9A-D69438E24065}"/>
              </a:ext>
            </a:extLst>
          </p:cNvPr>
          <p:cNvSpPr>
            <a:spLocks noGrp="1"/>
          </p:cNvSpPr>
          <p:nvPr>
            <p:ph type="title"/>
          </p:nvPr>
        </p:nvSpPr>
        <p:spPr/>
        <p:txBody>
          <a:bodyPr/>
          <a:lstStyle/>
          <a:p>
            <a:r>
              <a:rPr lang="en-US" dirty="0"/>
              <a:t>Scripture</a:t>
            </a:r>
          </a:p>
        </p:txBody>
      </p:sp>
      <p:sp>
        <p:nvSpPr>
          <p:cNvPr id="4" name="Content Placeholder 3">
            <a:extLst>
              <a:ext uri="{FF2B5EF4-FFF2-40B4-BE49-F238E27FC236}">
                <a16:creationId xmlns:a16="http://schemas.microsoft.com/office/drawing/2014/main" id="{A9744876-7351-469D-8B40-E394EBE7C2A9}"/>
              </a:ext>
            </a:extLst>
          </p:cNvPr>
          <p:cNvSpPr>
            <a:spLocks noGrp="1"/>
          </p:cNvSpPr>
          <p:nvPr>
            <p:ph sz="half" idx="2"/>
          </p:nvPr>
        </p:nvSpPr>
        <p:spPr>
          <a:xfrm>
            <a:off x="4648200" y="1600200"/>
            <a:ext cx="4267200" cy="4530725"/>
          </a:xfrm>
        </p:spPr>
        <p:txBody>
          <a:bodyPr/>
          <a:lstStyle/>
          <a:p>
            <a:r>
              <a:rPr lang="en-US" sz="3600" dirty="0"/>
              <a:t>Acts 8:9-13</a:t>
            </a:r>
          </a:p>
          <a:p>
            <a:r>
              <a:rPr lang="en-US" sz="3600" dirty="0"/>
              <a:t>Acts 8:18-24</a:t>
            </a:r>
          </a:p>
        </p:txBody>
      </p:sp>
      <p:pic>
        <p:nvPicPr>
          <p:cNvPr id="9" name="Content Placeholder 8">
            <a:extLst>
              <a:ext uri="{FF2B5EF4-FFF2-40B4-BE49-F238E27FC236}">
                <a16:creationId xmlns:a16="http://schemas.microsoft.com/office/drawing/2014/main" id="{5E7741E4-C4C8-ADD1-EE81-926AC962E359}"/>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tretch>
            <a:fillRect/>
          </a:stretch>
        </p:blipFill>
        <p:spPr>
          <a:xfrm>
            <a:off x="447040" y="1600200"/>
            <a:ext cx="4038600" cy="2286436"/>
          </a:xfrm>
        </p:spPr>
      </p:pic>
    </p:spTree>
    <p:extLst>
      <p:ext uri="{BB962C8B-B14F-4D97-AF65-F5344CB8AC3E}">
        <p14:creationId xmlns:p14="http://schemas.microsoft.com/office/powerpoint/2010/main" val="1575171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574F14-2E0A-46FB-BBBA-CAE38859C400}"/>
              </a:ext>
            </a:extLst>
          </p:cNvPr>
          <p:cNvSpPr>
            <a:spLocks noGrp="1"/>
          </p:cNvSpPr>
          <p:nvPr>
            <p:ph type="title"/>
          </p:nvPr>
        </p:nvSpPr>
        <p:spPr/>
        <p:txBody>
          <a:bodyPr/>
          <a:lstStyle/>
          <a:p>
            <a:r>
              <a:rPr lang="en-US" dirty="0"/>
              <a:t>Peter Rebukes Simon</a:t>
            </a:r>
          </a:p>
        </p:txBody>
      </p:sp>
      <p:pic>
        <p:nvPicPr>
          <p:cNvPr id="8" name="Content Placeholder 7">
            <a:extLst>
              <a:ext uri="{FF2B5EF4-FFF2-40B4-BE49-F238E27FC236}">
                <a16:creationId xmlns:a16="http://schemas.microsoft.com/office/drawing/2014/main" id="{FA679E3B-7E98-1FE5-E3AF-7E96E4E13AC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551517" y="1600200"/>
            <a:ext cx="6040966" cy="4530725"/>
          </a:xfrm>
        </p:spPr>
      </p:pic>
    </p:spTree>
    <p:extLst>
      <p:ext uri="{BB962C8B-B14F-4D97-AF65-F5344CB8AC3E}">
        <p14:creationId xmlns:p14="http://schemas.microsoft.com/office/powerpoint/2010/main" val="3058354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374D-040D-4A91-8295-4F7E83BE7E54}"/>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B2F53FD8-27AE-4A57-8F0F-D18B78BE7A74}"/>
              </a:ext>
            </a:extLst>
          </p:cNvPr>
          <p:cNvSpPr txBox="1"/>
          <p:nvPr/>
        </p:nvSpPr>
        <p:spPr>
          <a:xfrm>
            <a:off x="2475914" y="4965412"/>
            <a:ext cx="4192173" cy="584775"/>
          </a:xfrm>
          <a:prstGeom prst="rect">
            <a:avLst/>
          </a:prstGeom>
          <a:noFill/>
        </p:spPr>
        <p:txBody>
          <a:bodyPr wrap="none" rtlCol="0">
            <a:spAutoFit/>
          </a:bodyPr>
          <a:lstStyle/>
          <a:p>
            <a:r>
              <a:rPr lang="en-US" sz="3200" dirty="0">
                <a:solidFill>
                  <a:srgbClr val="FFC000"/>
                </a:solidFill>
              </a:rPr>
              <a:t>The Wizard of Indiana</a:t>
            </a:r>
          </a:p>
        </p:txBody>
      </p:sp>
      <p:pic>
        <p:nvPicPr>
          <p:cNvPr id="8" name="Content Placeholder 7">
            <a:extLst>
              <a:ext uri="{FF2B5EF4-FFF2-40B4-BE49-F238E27FC236}">
                <a16:creationId xmlns:a16="http://schemas.microsoft.com/office/drawing/2014/main" id="{C98523F8-6CC7-4771-A290-CA450576D71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a:stretch/>
        </p:blipFill>
        <p:spPr>
          <a:xfrm>
            <a:off x="2633942" y="1600200"/>
            <a:ext cx="3876116" cy="3093822"/>
          </a:xfrm>
        </p:spPr>
      </p:pic>
    </p:spTree>
    <p:extLst>
      <p:ext uri="{BB962C8B-B14F-4D97-AF65-F5344CB8AC3E}">
        <p14:creationId xmlns:p14="http://schemas.microsoft.com/office/powerpoint/2010/main" val="2420638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232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#3</a:t>
            </a:r>
          </a:p>
          <a:p>
            <a:r>
              <a:rPr lang="en-US" dirty="0">
                <a:solidFill>
                  <a:srgbClr val="FFC000"/>
                </a:solidFill>
              </a:rPr>
              <a:t>The Wizard of Indiana</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1430887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758DD-3189-E15B-60E1-D27DA3462BA0}"/>
              </a:ext>
            </a:extLst>
          </p:cNvPr>
          <p:cNvSpPr>
            <a:spLocks noGrp="1"/>
          </p:cNvSpPr>
          <p:nvPr>
            <p:ph type="title"/>
          </p:nvPr>
        </p:nvSpPr>
        <p:spPr/>
        <p:txBody>
          <a:bodyPr/>
          <a:lstStyle/>
          <a:p>
            <a:r>
              <a:rPr lang="en-US" dirty="0"/>
              <a:t>Wizard of Westwood</a:t>
            </a:r>
          </a:p>
        </p:txBody>
      </p:sp>
      <p:pic>
        <p:nvPicPr>
          <p:cNvPr id="5" name="Content Placeholder 4">
            <a:extLst>
              <a:ext uri="{FF2B5EF4-FFF2-40B4-BE49-F238E27FC236}">
                <a16:creationId xmlns:a16="http://schemas.microsoft.com/office/drawing/2014/main" id="{D8EE2123-9841-14DE-4421-1E5EA6CBE0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200" y="1676400"/>
            <a:ext cx="7721600" cy="4343400"/>
          </a:xfrm>
        </p:spPr>
      </p:pic>
    </p:spTree>
    <p:extLst>
      <p:ext uri="{BB962C8B-B14F-4D97-AF65-F5344CB8AC3E}">
        <p14:creationId xmlns:p14="http://schemas.microsoft.com/office/powerpoint/2010/main" val="2522029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29FE4-5C30-4CCD-934E-86B0AC8054C2}"/>
              </a:ext>
            </a:extLst>
          </p:cNvPr>
          <p:cNvSpPr>
            <a:spLocks noGrp="1"/>
          </p:cNvSpPr>
          <p:nvPr>
            <p:ph type="title"/>
          </p:nvPr>
        </p:nvSpPr>
        <p:spPr/>
        <p:txBody>
          <a:bodyPr/>
          <a:lstStyle/>
          <a:p>
            <a:r>
              <a:rPr lang="en-US" dirty="0"/>
              <a:t>A Wizard from Indiana</a:t>
            </a:r>
          </a:p>
        </p:txBody>
      </p:sp>
      <p:pic>
        <p:nvPicPr>
          <p:cNvPr id="5" name="Content Placeholder 4">
            <a:extLst>
              <a:ext uri="{FF2B5EF4-FFF2-40B4-BE49-F238E27FC236}">
                <a16:creationId xmlns:a16="http://schemas.microsoft.com/office/drawing/2014/main" id="{7AC0BB96-72E1-4D55-A23E-62D661F7C23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9763"/>
          <a:stretch/>
        </p:blipFill>
        <p:spPr>
          <a:xfrm>
            <a:off x="2133600" y="1420812"/>
            <a:ext cx="4876800" cy="4742337"/>
          </a:xfrm>
        </p:spPr>
      </p:pic>
    </p:spTree>
    <p:extLst>
      <p:ext uri="{BB962C8B-B14F-4D97-AF65-F5344CB8AC3E}">
        <p14:creationId xmlns:p14="http://schemas.microsoft.com/office/powerpoint/2010/main" val="1413742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56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ECB3-A116-CBBD-1A0F-B20B8A1EAB29}"/>
              </a:ext>
            </a:extLst>
          </p:cNvPr>
          <p:cNvSpPr>
            <a:spLocks noGrp="1"/>
          </p:cNvSpPr>
          <p:nvPr>
            <p:ph type="title"/>
          </p:nvPr>
        </p:nvSpPr>
        <p:spPr/>
        <p:txBody>
          <a:bodyPr/>
          <a:lstStyle/>
          <a:p>
            <a:r>
              <a:rPr lang="en-US" dirty="0"/>
              <a:t>From Pastor to Frog!!!</a:t>
            </a:r>
          </a:p>
        </p:txBody>
      </p:sp>
      <p:pic>
        <p:nvPicPr>
          <p:cNvPr id="5" name="Content Placeholder 4">
            <a:extLst>
              <a:ext uri="{FF2B5EF4-FFF2-40B4-BE49-F238E27FC236}">
                <a16:creationId xmlns:a16="http://schemas.microsoft.com/office/drawing/2014/main" id="{3959A94C-0DEF-A111-9A26-3793CC66243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tretch>
            <a:fillRect/>
          </a:stretch>
        </p:blipFill>
        <p:spPr>
          <a:xfrm>
            <a:off x="2791425" y="1600200"/>
            <a:ext cx="3561149" cy="4530725"/>
          </a:xfrm>
        </p:spPr>
      </p:pic>
    </p:spTree>
    <p:extLst>
      <p:ext uri="{BB962C8B-B14F-4D97-AF65-F5344CB8AC3E}">
        <p14:creationId xmlns:p14="http://schemas.microsoft.com/office/powerpoint/2010/main" val="3052826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18B94-0E1E-3F31-4978-018A4E37DC47}"/>
              </a:ext>
            </a:extLst>
          </p:cNvPr>
          <p:cNvSpPr>
            <a:spLocks noGrp="1"/>
          </p:cNvSpPr>
          <p:nvPr>
            <p:ph type="title"/>
          </p:nvPr>
        </p:nvSpPr>
        <p:spPr/>
        <p:txBody>
          <a:bodyPr/>
          <a:lstStyle/>
          <a:p>
            <a:r>
              <a:rPr lang="en-US" dirty="0"/>
              <a:t>Billy Graham</a:t>
            </a:r>
          </a:p>
        </p:txBody>
      </p:sp>
      <p:pic>
        <p:nvPicPr>
          <p:cNvPr id="5" name="Content Placeholder 4">
            <a:extLst>
              <a:ext uri="{FF2B5EF4-FFF2-40B4-BE49-F238E27FC236}">
                <a16:creationId xmlns:a16="http://schemas.microsoft.com/office/drawing/2014/main" id="{BE39F158-BEB4-E849-2F48-B2795D8B6EC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tretch>
            <a:fillRect/>
          </a:stretch>
        </p:blipFill>
        <p:spPr>
          <a:xfrm>
            <a:off x="1467840" y="1649413"/>
            <a:ext cx="6208321" cy="4141787"/>
          </a:xfrm>
        </p:spPr>
      </p:pic>
    </p:spTree>
    <p:extLst>
      <p:ext uri="{BB962C8B-B14F-4D97-AF65-F5344CB8AC3E}">
        <p14:creationId xmlns:p14="http://schemas.microsoft.com/office/powerpoint/2010/main" val="1303571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pic>
        <p:nvPicPr>
          <p:cNvPr id="5" name="Content Placeholder 4">
            <a:extLst>
              <a:ext uri="{FF2B5EF4-FFF2-40B4-BE49-F238E27FC236}">
                <a16:creationId xmlns:a16="http://schemas.microsoft.com/office/drawing/2014/main" id="{3A309D16-2D7F-478B-A36D-8F0376BBF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3452" b="13452"/>
          <a:stretch/>
        </p:blipFill>
        <p:spPr>
          <a:xfrm>
            <a:off x="1485900" y="1536999"/>
            <a:ext cx="6172200" cy="3331567"/>
          </a:xfrm>
        </p:spPr>
      </p:pic>
      <p:sp>
        <p:nvSpPr>
          <p:cNvPr id="3" name="TextBox 2">
            <a:extLst>
              <a:ext uri="{FF2B5EF4-FFF2-40B4-BE49-F238E27FC236}">
                <a16:creationId xmlns:a16="http://schemas.microsoft.com/office/drawing/2014/main" id="{0E6B9E4D-EC2F-42FA-9018-69E77C8D6952}"/>
              </a:ext>
            </a:extLst>
          </p:cNvPr>
          <p:cNvSpPr txBox="1"/>
          <p:nvPr/>
        </p:nvSpPr>
        <p:spPr>
          <a:xfrm>
            <a:off x="1723399" y="5181600"/>
            <a:ext cx="5697201" cy="584775"/>
          </a:xfrm>
          <a:prstGeom prst="rect">
            <a:avLst/>
          </a:prstGeom>
          <a:noFill/>
        </p:spPr>
        <p:txBody>
          <a:bodyPr wrap="none" rtlCol="0">
            <a:spAutoFit/>
          </a:bodyPr>
          <a:lstStyle/>
          <a:p>
            <a:pPr algn="just"/>
            <a:r>
              <a:rPr lang="en-US" sz="3200" dirty="0">
                <a:solidFill>
                  <a:srgbClr val="FFC000"/>
                </a:solidFill>
              </a:rPr>
              <a:t>Elymas the Sorcerer – Acts 13</a:t>
            </a:r>
          </a:p>
        </p:txBody>
      </p:sp>
    </p:spTree>
    <p:extLst>
      <p:ext uri="{BB962C8B-B14F-4D97-AF65-F5344CB8AC3E}">
        <p14:creationId xmlns:p14="http://schemas.microsoft.com/office/powerpoint/2010/main" val="3198637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290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981200"/>
          </a:xfrm>
        </p:spPr>
        <p:txBody>
          <a:bodyPr/>
          <a:lstStyle/>
          <a:p>
            <a:r>
              <a:rPr lang="en-US" dirty="0">
                <a:solidFill>
                  <a:srgbClr val="FFC000"/>
                </a:solidFill>
              </a:rPr>
              <a:t>Session #4</a:t>
            </a:r>
          </a:p>
          <a:p>
            <a:r>
              <a:rPr lang="en-US" dirty="0">
                <a:solidFill>
                  <a:srgbClr val="FFC000"/>
                </a:solidFill>
              </a:rPr>
              <a:t>Elymas the Sorcerer – Acts 13</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675422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F35BD-7396-48DF-B53F-50BEFBDA616A}"/>
              </a:ext>
            </a:extLst>
          </p:cNvPr>
          <p:cNvSpPr>
            <a:spLocks noGrp="1"/>
          </p:cNvSpPr>
          <p:nvPr>
            <p:ph type="title"/>
          </p:nvPr>
        </p:nvSpPr>
        <p:spPr/>
        <p:txBody>
          <a:bodyPr/>
          <a:lstStyle/>
          <a:p>
            <a:r>
              <a:rPr lang="en-US" sz="4200" dirty="0"/>
              <a:t>Scripture</a:t>
            </a:r>
          </a:p>
        </p:txBody>
      </p:sp>
      <p:sp>
        <p:nvSpPr>
          <p:cNvPr id="4" name="Content Placeholder 3">
            <a:extLst>
              <a:ext uri="{FF2B5EF4-FFF2-40B4-BE49-F238E27FC236}">
                <a16:creationId xmlns:a16="http://schemas.microsoft.com/office/drawing/2014/main" id="{B7D29E25-111A-4FA1-BA9A-A015CA5AEB29}"/>
              </a:ext>
            </a:extLst>
          </p:cNvPr>
          <p:cNvSpPr>
            <a:spLocks noGrp="1"/>
          </p:cNvSpPr>
          <p:nvPr>
            <p:ph sz="half" idx="1"/>
          </p:nvPr>
        </p:nvSpPr>
        <p:spPr>
          <a:xfrm>
            <a:off x="457200" y="1600200"/>
            <a:ext cx="4495800" cy="4530725"/>
          </a:xfrm>
        </p:spPr>
        <p:txBody>
          <a:bodyPr/>
          <a:lstStyle/>
          <a:p>
            <a:r>
              <a:rPr lang="en-US" sz="3600" dirty="0"/>
              <a:t>Acts 13:4-12</a:t>
            </a:r>
          </a:p>
        </p:txBody>
      </p:sp>
      <p:pic>
        <p:nvPicPr>
          <p:cNvPr id="7" name="Content Placeholder 6">
            <a:extLst>
              <a:ext uri="{FF2B5EF4-FFF2-40B4-BE49-F238E27FC236}">
                <a16:creationId xmlns:a16="http://schemas.microsoft.com/office/drawing/2014/main" id="{B9657330-FFEF-4496-A520-79923FEFEAE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4191000" y="1600200"/>
            <a:ext cx="4343400" cy="2895600"/>
          </a:xfrm>
        </p:spPr>
      </p:pic>
    </p:spTree>
    <p:extLst>
      <p:ext uri="{BB962C8B-B14F-4D97-AF65-F5344CB8AC3E}">
        <p14:creationId xmlns:p14="http://schemas.microsoft.com/office/powerpoint/2010/main" val="1780113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B4471-4BF5-324A-07EA-942DAB2B57C9}"/>
              </a:ext>
            </a:extLst>
          </p:cNvPr>
          <p:cNvSpPr>
            <a:spLocks noGrp="1"/>
          </p:cNvSpPr>
          <p:nvPr>
            <p:ph type="title"/>
          </p:nvPr>
        </p:nvSpPr>
        <p:spPr/>
        <p:txBody>
          <a:bodyPr/>
          <a:lstStyle/>
          <a:p>
            <a:r>
              <a:rPr lang="en-US" dirty="0"/>
              <a:t>Pat Longo – Theresa Caputo</a:t>
            </a:r>
          </a:p>
        </p:txBody>
      </p:sp>
      <p:pic>
        <p:nvPicPr>
          <p:cNvPr id="12" name="Content Placeholder 11">
            <a:extLst>
              <a:ext uri="{FF2B5EF4-FFF2-40B4-BE49-F238E27FC236}">
                <a16:creationId xmlns:a16="http://schemas.microsoft.com/office/drawing/2014/main" id="{53081EC7-7C61-DBD9-63DF-27DD4364FEC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56088" y="1600200"/>
            <a:ext cx="3310434" cy="4419600"/>
          </a:xfrm>
        </p:spPr>
      </p:pic>
      <p:pic>
        <p:nvPicPr>
          <p:cNvPr id="10" name="Content Placeholder 9">
            <a:extLst>
              <a:ext uri="{FF2B5EF4-FFF2-40B4-BE49-F238E27FC236}">
                <a16:creationId xmlns:a16="http://schemas.microsoft.com/office/drawing/2014/main" id="{313AFB6B-DA5B-7F20-91B2-8E2D4DAD4F8C}"/>
              </a:ext>
            </a:extLst>
          </p:cNvPr>
          <p:cNvPicPr>
            <a:picLocks noGrp="1" noChangeAspect="1"/>
          </p:cNvPicPr>
          <p:nvPr>
            <p:ph sz="half" idx="1"/>
          </p:nvPr>
        </p:nvPicPr>
        <p:blipFill>
          <a:blip r:embed="rId3" cstate="print">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tretch>
            <a:fillRect/>
          </a:stretch>
        </p:blipFill>
        <p:spPr>
          <a:xfrm>
            <a:off x="777478" y="1600200"/>
            <a:ext cx="3398043" cy="4530725"/>
          </a:xfrm>
        </p:spPr>
      </p:pic>
    </p:spTree>
    <p:extLst>
      <p:ext uri="{BB962C8B-B14F-4D97-AF65-F5344CB8AC3E}">
        <p14:creationId xmlns:p14="http://schemas.microsoft.com/office/powerpoint/2010/main" val="3724197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93DF0A-176B-BE36-A2BD-6BDC5DC436A1}"/>
              </a:ext>
            </a:extLst>
          </p:cNvPr>
          <p:cNvSpPr>
            <a:spLocks noGrp="1"/>
          </p:cNvSpPr>
          <p:nvPr>
            <p:ph type="title"/>
          </p:nvPr>
        </p:nvSpPr>
        <p:spPr/>
        <p:txBody>
          <a:bodyPr/>
          <a:lstStyle/>
          <a:p>
            <a:r>
              <a:rPr lang="en-US" dirty="0"/>
              <a:t>From Her Website</a:t>
            </a:r>
          </a:p>
        </p:txBody>
      </p:sp>
      <p:sp>
        <p:nvSpPr>
          <p:cNvPr id="6" name="Content Placeholder 5">
            <a:extLst>
              <a:ext uri="{FF2B5EF4-FFF2-40B4-BE49-F238E27FC236}">
                <a16:creationId xmlns:a16="http://schemas.microsoft.com/office/drawing/2014/main" id="{A09D57BE-06B4-D24A-EF0B-EC9C3CB9F926}"/>
              </a:ext>
            </a:extLst>
          </p:cNvPr>
          <p:cNvSpPr>
            <a:spLocks noGrp="1"/>
          </p:cNvSpPr>
          <p:nvPr>
            <p:ph idx="1"/>
          </p:nvPr>
        </p:nvSpPr>
        <p:spPr>
          <a:xfrm>
            <a:off x="266700" y="1600200"/>
            <a:ext cx="8610600" cy="4530725"/>
          </a:xfrm>
        </p:spPr>
        <p:txBody>
          <a:bodyPr/>
          <a:lstStyle/>
          <a:p>
            <a:pPr algn="just"/>
            <a:r>
              <a:rPr lang="en-US" sz="2800" b="0" i="0" dirty="0">
                <a:effectLst>
                  <a:outerShdw blurRad="38100" dist="38100" dir="2700000" algn="tl">
                    <a:srgbClr val="000000">
                      <a:alpha val="43137"/>
                    </a:srgbClr>
                  </a:outerShdw>
                </a:effectLst>
              </a:rPr>
              <a:t>“My name is Pat Longo and I have been blessed with the extraordinary ability to heal others by using the power of Divine energy.  For over 20 years, I have had the privilege of being instrumental in the miraculous healings of countless men, women, and children.  I have been given the capability to channel Universal Energy with pure light and love through my hands to restore, correct, and transform energetic imbalances within my client’s energy fields.” </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3252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00952-DD81-4B87-87C0-6699674A5E2B}"/>
              </a:ext>
            </a:extLst>
          </p:cNvPr>
          <p:cNvSpPr>
            <a:spLocks noGrp="1"/>
          </p:cNvSpPr>
          <p:nvPr>
            <p:ph type="title"/>
          </p:nvPr>
        </p:nvSpPr>
        <p:spPr/>
        <p:txBody>
          <a:bodyPr/>
          <a:lstStyle/>
          <a:p>
            <a:r>
              <a:rPr lang="en-US" dirty="0"/>
              <a:t>From Her Website</a:t>
            </a:r>
          </a:p>
        </p:txBody>
      </p:sp>
      <p:sp>
        <p:nvSpPr>
          <p:cNvPr id="4" name="Content Placeholder 3">
            <a:extLst>
              <a:ext uri="{FF2B5EF4-FFF2-40B4-BE49-F238E27FC236}">
                <a16:creationId xmlns:a16="http://schemas.microsoft.com/office/drawing/2014/main" id="{6C762A97-521A-39A6-FACE-B5C77D340083}"/>
              </a:ext>
            </a:extLst>
          </p:cNvPr>
          <p:cNvSpPr>
            <a:spLocks noGrp="1"/>
          </p:cNvSpPr>
          <p:nvPr>
            <p:ph idx="1"/>
          </p:nvPr>
        </p:nvSpPr>
        <p:spPr>
          <a:xfrm>
            <a:off x="304800" y="1600200"/>
            <a:ext cx="8686800" cy="4530725"/>
          </a:xfrm>
        </p:spPr>
        <p:txBody>
          <a:bodyPr/>
          <a:lstStyle/>
          <a:p>
            <a:pPr algn="just"/>
            <a:r>
              <a:rPr lang="en-US" sz="2800" b="0" i="0" dirty="0">
                <a:effectLst/>
              </a:rPr>
              <a:t>…As a result, Pat immediately found herself in a class that taught Spiritual Awareness.  Within 3 short weeks, her hands began to heat up and her God-given gift of healing had presented itself.  She realized that this was the job God meant for her to do.  Meditation began to open her students up to their spiritual gifts.  Pat’s worldwide mentoring has enabled many more psychics, mediums, teachers, and healers to move forward with their gifts to help and heal others.”</a:t>
            </a:r>
            <a:endParaRPr lang="en-US" sz="2800" dirty="0">
              <a:effectLst/>
            </a:endParaRPr>
          </a:p>
        </p:txBody>
      </p:sp>
    </p:spTree>
    <p:extLst>
      <p:ext uri="{BB962C8B-B14F-4D97-AF65-F5344CB8AC3E}">
        <p14:creationId xmlns:p14="http://schemas.microsoft.com/office/powerpoint/2010/main" val="1515286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F9934-B7B1-49A2-830F-0164B1892EB3}"/>
              </a:ext>
            </a:extLst>
          </p:cNvPr>
          <p:cNvSpPr>
            <a:spLocks noGrp="1"/>
          </p:cNvSpPr>
          <p:nvPr>
            <p:ph type="title"/>
          </p:nvPr>
        </p:nvSpPr>
        <p:spPr/>
        <p:txBody>
          <a:bodyPr/>
          <a:lstStyle/>
          <a:p>
            <a:r>
              <a:rPr lang="en-US" dirty="0"/>
              <a:t>Elymas Blinded</a:t>
            </a:r>
          </a:p>
        </p:txBody>
      </p:sp>
      <p:pic>
        <p:nvPicPr>
          <p:cNvPr id="5" name="Content Placeholder 4">
            <a:extLst>
              <a:ext uri="{FF2B5EF4-FFF2-40B4-BE49-F238E27FC236}">
                <a16:creationId xmlns:a16="http://schemas.microsoft.com/office/drawing/2014/main" id="{A1D2C75B-80CB-8E8D-724B-C0A8832D69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4094" y="1420813"/>
            <a:ext cx="4695812" cy="4876800"/>
          </a:xfrm>
        </p:spPr>
      </p:pic>
    </p:spTree>
    <p:extLst>
      <p:ext uri="{BB962C8B-B14F-4D97-AF65-F5344CB8AC3E}">
        <p14:creationId xmlns:p14="http://schemas.microsoft.com/office/powerpoint/2010/main" val="4234639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Witchcraft in the New Testament</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p:blipFill>
        <p:spPr>
          <a:xfrm>
            <a:off x="457200" y="2743200"/>
            <a:ext cx="3454400" cy="2590800"/>
          </a:xfrm>
          <a:prstGeom prst="rect">
            <a:avLst/>
          </a:prstGeom>
        </p:spPr>
      </p:pic>
      <p:pic>
        <p:nvPicPr>
          <p:cNvPr id="8" name="Picture 7">
            <a:extLst>
              <a:ext uri="{FF2B5EF4-FFF2-40B4-BE49-F238E27FC236}">
                <a16:creationId xmlns:a16="http://schemas.microsoft.com/office/drawing/2014/main" id="{301AB8D6-D0F9-8902-BB0E-7A7FE32D71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tretch>
            <a:fillRect/>
          </a:stretch>
        </p:blipFill>
        <p:spPr>
          <a:xfrm>
            <a:off x="4531360" y="2743200"/>
            <a:ext cx="3780190" cy="2805113"/>
          </a:xfrm>
          <a:prstGeom prst="rect">
            <a:avLst/>
          </a:prstGeom>
        </p:spPr>
      </p:pic>
    </p:spTree>
    <p:extLst>
      <p:ext uri="{BB962C8B-B14F-4D97-AF65-F5344CB8AC3E}">
        <p14:creationId xmlns:p14="http://schemas.microsoft.com/office/powerpoint/2010/main" val="2328872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pic>
        <p:nvPicPr>
          <p:cNvPr id="5" name="Content Placeholder 4">
            <a:extLst>
              <a:ext uri="{FF2B5EF4-FFF2-40B4-BE49-F238E27FC236}">
                <a16:creationId xmlns:a16="http://schemas.microsoft.com/office/drawing/2014/main" id="{3A309D16-2D7F-478B-A36D-8F0376BBFA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5" r="4945"/>
          <a:stretch/>
        </p:blipFill>
        <p:spPr>
          <a:xfrm>
            <a:off x="1752600" y="1536999"/>
            <a:ext cx="5638800" cy="3331567"/>
          </a:xfrm>
        </p:spPr>
      </p:pic>
      <p:sp>
        <p:nvSpPr>
          <p:cNvPr id="3" name="TextBox 2">
            <a:extLst>
              <a:ext uri="{FF2B5EF4-FFF2-40B4-BE49-F238E27FC236}">
                <a16:creationId xmlns:a16="http://schemas.microsoft.com/office/drawing/2014/main" id="{0E6B9E4D-EC2F-42FA-9018-69E77C8D6952}"/>
              </a:ext>
            </a:extLst>
          </p:cNvPr>
          <p:cNvSpPr txBox="1"/>
          <p:nvPr/>
        </p:nvSpPr>
        <p:spPr>
          <a:xfrm>
            <a:off x="1180398" y="5028613"/>
            <a:ext cx="6783204" cy="584775"/>
          </a:xfrm>
          <a:prstGeom prst="rect">
            <a:avLst/>
          </a:prstGeom>
          <a:noFill/>
        </p:spPr>
        <p:txBody>
          <a:bodyPr wrap="none" rtlCol="0">
            <a:spAutoFit/>
          </a:bodyPr>
          <a:lstStyle/>
          <a:p>
            <a:pPr algn="ctr"/>
            <a:r>
              <a:rPr lang="en-US" sz="3200" dirty="0">
                <a:solidFill>
                  <a:srgbClr val="FFC000"/>
                </a:solidFill>
              </a:rPr>
              <a:t>Women and the Psychic Connection</a:t>
            </a:r>
          </a:p>
        </p:txBody>
      </p:sp>
    </p:spTree>
    <p:extLst>
      <p:ext uri="{BB962C8B-B14F-4D97-AF65-F5344CB8AC3E}">
        <p14:creationId xmlns:p14="http://schemas.microsoft.com/office/powerpoint/2010/main" val="666176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022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#5</a:t>
            </a:r>
          </a:p>
          <a:p>
            <a:r>
              <a:rPr lang="en-US" dirty="0">
                <a:solidFill>
                  <a:srgbClr val="FFC000"/>
                </a:solidFill>
              </a:rPr>
              <a:t>Women and the Psychic Connection</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2191890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264F6F-798D-678F-1228-25A06B50092C}"/>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tretch>
            <a:fillRect/>
          </a:stretch>
        </p:blipFill>
        <p:spPr>
          <a:xfrm>
            <a:off x="381000" y="381000"/>
            <a:ext cx="2355091" cy="2133600"/>
          </a:xfrm>
          <a:prstGeom prst="rect">
            <a:avLst/>
          </a:prstGeom>
        </p:spPr>
      </p:pic>
      <p:pic>
        <p:nvPicPr>
          <p:cNvPr id="7" name="Picture 6">
            <a:extLst>
              <a:ext uri="{FF2B5EF4-FFF2-40B4-BE49-F238E27FC236}">
                <a16:creationId xmlns:a16="http://schemas.microsoft.com/office/drawing/2014/main" id="{B186DE72-865F-1737-73B4-14D6DC904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133600"/>
            <a:ext cx="2743200" cy="2057400"/>
          </a:xfrm>
          <a:prstGeom prst="rect">
            <a:avLst/>
          </a:prstGeom>
        </p:spPr>
      </p:pic>
      <p:pic>
        <p:nvPicPr>
          <p:cNvPr id="9" name="Picture 8">
            <a:extLst>
              <a:ext uri="{FF2B5EF4-FFF2-40B4-BE49-F238E27FC236}">
                <a16:creationId xmlns:a16="http://schemas.microsoft.com/office/drawing/2014/main" id="{36F9AABE-DFED-1979-F9C4-D7661783FF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4920" y="4110545"/>
            <a:ext cx="3162300" cy="2366455"/>
          </a:xfrm>
          <a:prstGeom prst="rect">
            <a:avLst/>
          </a:prstGeom>
        </p:spPr>
      </p:pic>
      <p:pic>
        <p:nvPicPr>
          <p:cNvPr id="11" name="Picture 10">
            <a:extLst>
              <a:ext uri="{FF2B5EF4-FFF2-40B4-BE49-F238E27FC236}">
                <a16:creationId xmlns:a16="http://schemas.microsoft.com/office/drawing/2014/main" id="{06C0F732-BFF6-4C3A-29FD-CB1490EB7411}"/>
              </a:ext>
            </a:extLst>
          </p:cNvPr>
          <p:cNvPicPr>
            <a:picLocks noChangeAspect="1"/>
          </p:cNvPicPr>
          <p:nvPr/>
        </p:nvPicPr>
        <p:blipFill rotWithShape="1">
          <a:blip r:embed="rId6">
            <a:extLst>
              <a:ext uri="{28A0092B-C50C-407E-A947-70E740481C1C}">
                <a14:useLocalDpi xmlns:a14="http://schemas.microsoft.com/office/drawing/2010/main" val="0"/>
              </a:ext>
            </a:extLst>
          </a:blip>
          <a:srcRect r="18934"/>
          <a:stretch/>
        </p:blipFill>
        <p:spPr>
          <a:xfrm>
            <a:off x="4648200" y="2514600"/>
            <a:ext cx="2355091" cy="2143125"/>
          </a:xfrm>
          <a:prstGeom prst="rect">
            <a:avLst/>
          </a:prstGeom>
        </p:spPr>
      </p:pic>
      <p:pic>
        <p:nvPicPr>
          <p:cNvPr id="13" name="Picture 12">
            <a:extLst>
              <a:ext uri="{FF2B5EF4-FFF2-40B4-BE49-F238E27FC236}">
                <a16:creationId xmlns:a16="http://schemas.microsoft.com/office/drawing/2014/main" id="{81FA6BA8-5A25-949A-B62A-F3AA8949A6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3746200"/>
            <a:ext cx="2214563" cy="2787505"/>
          </a:xfrm>
          <a:prstGeom prst="rect">
            <a:avLst/>
          </a:prstGeom>
        </p:spPr>
      </p:pic>
      <p:pic>
        <p:nvPicPr>
          <p:cNvPr id="15" name="Picture 14">
            <a:extLst>
              <a:ext uri="{FF2B5EF4-FFF2-40B4-BE49-F238E27FC236}">
                <a16:creationId xmlns:a16="http://schemas.microsoft.com/office/drawing/2014/main" id="{DDCA1776-5229-A36B-6965-0077F1153F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8400" y="603885"/>
            <a:ext cx="2227567" cy="2505075"/>
          </a:xfrm>
          <a:prstGeom prst="rect">
            <a:avLst/>
          </a:prstGeom>
        </p:spPr>
      </p:pic>
    </p:spTree>
    <p:extLst>
      <p:ext uri="{BB962C8B-B14F-4D97-AF65-F5344CB8AC3E}">
        <p14:creationId xmlns:p14="http://schemas.microsoft.com/office/powerpoint/2010/main" val="27669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BFB0-D149-C665-816E-316E3090C697}"/>
              </a:ext>
            </a:extLst>
          </p:cNvPr>
          <p:cNvSpPr>
            <a:spLocks noGrp="1"/>
          </p:cNvSpPr>
          <p:nvPr>
            <p:ph type="title"/>
          </p:nvPr>
        </p:nvSpPr>
        <p:spPr/>
        <p:txBody>
          <a:bodyPr/>
          <a:lstStyle/>
          <a:p>
            <a:r>
              <a:rPr lang="en-US" dirty="0"/>
              <a:t>Joan Quigley</a:t>
            </a:r>
          </a:p>
        </p:txBody>
      </p:sp>
      <p:pic>
        <p:nvPicPr>
          <p:cNvPr id="5" name="Content Placeholder 4">
            <a:extLst>
              <a:ext uri="{FF2B5EF4-FFF2-40B4-BE49-F238E27FC236}">
                <a16:creationId xmlns:a16="http://schemas.microsoft.com/office/drawing/2014/main" id="{6F8F62DB-519C-786F-20C9-8E5F9BC80B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0349" y="1600200"/>
            <a:ext cx="7543301" cy="4530725"/>
          </a:xfrm>
        </p:spPr>
      </p:pic>
    </p:spTree>
    <p:extLst>
      <p:ext uri="{BB962C8B-B14F-4D97-AF65-F5344CB8AC3E}">
        <p14:creationId xmlns:p14="http://schemas.microsoft.com/office/powerpoint/2010/main" val="618205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80C8AC-E479-EFDD-0ACE-CB996D075FBD}"/>
              </a:ext>
            </a:extLst>
          </p:cNvPr>
          <p:cNvSpPr>
            <a:spLocks noGrp="1"/>
          </p:cNvSpPr>
          <p:nvPr>
            <p:ph type="title"/>
          </p:nvPr>
        </p:nvSpPr>
        <p:spPr/>
        <p:txBody>
          <a:bodyPr/>
          <a:lstStyle/>
          <a:p>
            <a:r>
              <a:rPr lang="en-US" sz="3600" dirty="0"/>
              <a:t>French President</a:t>
            </a:r>
            <a:br>
              <a:rPr lang="en-US" sz="3600" dirty="0"/>
            </a:br>
            <a:r>
              <a:rPr lang="en-US" sz="3600" dirty="0">
                <a:solidFill>
                  <a:srgbClr val="FF0000"/>
                </a:solidFill>
              </a:rPr>
              <a:t>Francois Mitterrand</a:t>
            </a:r>
          </a:p>
        </p:txBody>
      </p:sp>
      <p:pic>
        <p:nvPicPr>
          <p:cNvPr id="8" name="Content Placeholder 7">
            <a:extLst>
              <a:ext uri="{FF2B5EF4-FFF2-40B4-BE49-F238E27FC236}">
                <a16:creationId xmlns:a16="http://schemas.microsoft.com/office/drawing/2014/main" id="{4A7EB62D-56AA-B1C4-3255-3D39DF87B04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2401824"/>
            <a:ext cx="3657600" cy="2054352"/>
          </a:xfrm>
        </p:spPr>
      </p:pic>
      <p:pic>
        <p:nvPicPr>
          <p:cNvPr id="10" name="Content Placeholder 9">
            <a:extLst>
              <a:ext uri="{FF2B5EF4-FFF2-40B4-BE49-F238E27FC236}">
                <a16:creationId xmlns:a16="http://schemas.microsoft.com/office/drawing/2014/main" id="{127FB190-7E8E-FD5B-D50E-7F0297CE892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72685" y="1600200"/>
            <a:ext cx="3189630" cy="4530725"/>
          </a:xfrm>
        </p:spPr>
      </p:pic>
    </p:spTree>
    <p:extLst>
      <p:ext uri="{BB962C8B-B14F-4D97-AF65-F5344CB8AC3E}">
        <p14:creationId xmlns:p14="http://schemas.microsoft.com/office/powerpoint/2010/main" val="2886176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09A645-1943-398C-3609-BB8D5A4D9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43" y="533703"/>
            <a:ext cx="1843088" cy="2847371"/>
          </a:xfrm>
          <a:prstGeom prst="rect">
            <a:avLst/>
          </a:prstGeom>
        </p:spPr>
      </p:pic>
      <p:pic>
        <p:nvPicPr>
          <p:cNvPr id="8" name="Picture 7">
            <a:extLst>
              <a:ext uri="{FF2B5EF4-FFF2-40B4-BE49-F238E27FC236}">
                <a16:creationId xmlns:a16="http://schemas.microsoft.com/office/drawing/2014/main" id="{E9066912-0D31-CB74-CBDA-C0D799B71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956" y="1735327"/>
            <a:ext cx="2041863" cy="2681288"/>
          </a:xfrm>
          <a:prstGeom prst="rect">
            <a:avLst/>
          </a:prstGeom>
        </p:spPr>
      </p:pic>
      <p:pic>
        <p:nvPicPr>
          <p:cNvPr id="10" name="Picture 9">
            <a:extLst>
              <a:ext uri="{FF2B5EF4-FFF2-40B4-BE49-F238E27FC236}">
                <a16:creationId xmlns:a16="http://schemas.microsoft.com/office/drawing/2014/main" id="{DE3009B5-6BD0-1DA1-E9D3-2EF6C8011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8048" y="2768790"/>
            <a:ext cx="1864798" cy="2946210"/>
          </a:xfrm>
          <a:prstGeom prst="rect">
            <a:avLst/>
          </a:prstGeom>
        </p:spPr>
      </p:pic>
      <p:pic>
        <p:nvPicPr>
          <p:cNvPr id="12" name="Picture 11">
            <a:extLst>
              <a:ext uri="{FF2B5EF4-FFF2-40B4-BE49-F238E27FC236}">
                <a16:creationId xmlns:a16="http://schemas.microsoft.com/office/drawing/2014/main" id="{A4A46CFA-9F16-2517-005F-07E7C10F0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3290" y="3429000"/>
            <a:ext cx="2031297" cy="3062288"/>
          </a:xfrm>
          <a:prstGeom prst="rect">
            <a:avLst/>
          </a:prstGeom>
        </p:spPr>
      </p:pic>
      <p:pic>
        <p:nvPicPr>
          <p:cNvPr id="14" name="Picture 13">
            <a:extLst>
              <a:ext uri="{FF2B5EF4-FFF2-40B4-BE49-F238E27FC236}">
                <a16:creationId xmlns:a16="http://schemas.microsoft.com/office/drawing/2014/main" id="{FF9FDA41-169A-4613-67F9-3184B5F3D2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503223"/>
            <a:ext cx="1843088" cy="2761864"/>
          </a:xfrm>
          <a:prstGeom prst="rect">
            <a:avLst/>
          </a:prstGeom>
        </p:spPr>
      </p:pic>
      <p:pic>
        <p:nvPicPr>
          <p:cNvPr id="16" name="Picture 15">
            <a:extLst>
              <a:ext uri="{FF2B5EF4-FFF2-40B4-BE49-F238E27FC236}">
                <a16:creationId xmlns:a16="http://schemas.microsoft.com/office/drawing/2014/main" id="{A0EB9811-C1EE-2CF3-49EC-2335550AB9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3627" y="1371600"/>
            <a:ext cx="2166194" cy="3246038"/>
          </a:xfrm>
          <a:prstGeom prst="rect">
            <a:avLst/>
          </a:prstGeom>
        </p:spPr>
      </p:pic>
      <p:pic>
        <p:nvPicPr>
          <p:cNvPr id="18" name="Picture 17">
            <a:extLst>
              <a:ext uri="{FF2B5EF4-FFF2-40B4-BE49-F238E27FC236}">
                <a16:creationId xmlns:a16="http://schemas.microsoft.com/office/drawing/2014/main" id="{6B550063-B5A3-5025-70A8-081985A7B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98" y="2260297"/>
            <a:ext cx="2198719" cy="3246038"/>
          </a:xfrm>
          <a:prstGeom prst="rect">
            <a:avLst/>
          </a:prstGeom>
        </p:spPr>
      </p:pic>
      <p:pic>
        <p:nvPicPr>
          <p:cNvPr id="20" name="Picture 19">
            <a:extLst>
              <a:ext uri="{FF2B5EF4-FFF2-40B4-BE49-F238E27FC236}">
                <a16:creationId xmlns:a16="http://schemas.microsoft.com/office/drawing/2014/main" id="{DA56A6E8-71FC-2D0F-8F43-FC67CDE35C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2703" y="3581360"/>
            <a:ext cx="2077032" cy="2961254"/>
          </a:xfrm>
          <a:prstGeom prst="rect">
            <a:avLst/>
          </a:prstGeom>
        </p:spPr>
      </p:pic>
    </p:spTree>
    <p:extLst>
      <p:ext uri="{BB962C8B-B14F-4D97-AF65-F5344CB8AC3E}">
        <p14:creationId xmlns:p14="http://schemas.microsoft.com/office/powerpoint/2010/main" val="208430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09A645-1943-398C-3609-BB8D5A4D94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6743" y="576456"/>
            <a:ext cx="1843088" cy="2761864"/>
          </a:xfrm>
          <a:prstGeom prst="rect">
            <a:avLst/>
          </a:prstGeom>
        </p:spPr>
      </p:pic>
      <p:pic>
        <p:nvPicPr>
          <p:cNvPr id="8" name="Picture 7">
            <a:extLst>
              <a:ext uri="{FF2B5EF4-FFF2-40B4-BE49-F238E27FC236}">
                <a16:creationId xmlns:a16="http://schemas.microsoft.com/office/drawing/2014/main" id="{E9066912-0D31-CB74-CBDA-C0D799B71B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7409" y="1735327"/>
            <a:ext cx="1740956" cy="2681288"/>
          </a:xfrm>
          <a:prstGeom prst="rect">
            <a:avLst/>
          </a:prstGeom>
        </p:spPr>
      </p:pic>
      <p:pic>
        <p:nvPicPr>
          <p:cNvPr id="10" name="Picture 9">
            <a:extLst>
              <a:ext uri="{FF2B5EF4-FFF2-40B4-BE49-F238E27FC236}">
                <a16:creationId xmlns:a16="http://schemas.microsoft.com/office/drawing/2014/main" id="{DE3009B5-6BD0-1DA1-E9D3-2EF6C80112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83734" y="2960167"/>
            <a:ext cx="1813426" cy="2563455"/>
          </a:xfrm>
          <a:prstGeom prst="rect">
            <a:avLst/>
          </a:prstGeom>
        </p:spPr>
      </p:pic>
      <p:pic>
        <p:nvPicPr>
          <p:cNvPr id="12" name="Picture 11">
            <a:extLst>
              <a:ext uri="{FF2B5EF4-FFF2-40B4-BE49-F238E27FC236}">
                <a16:creationId xmlns:a16="http://schemas.microsoft.com/office/drawing/2014/main" id="{A4A46CFA-9F16-2517-005F-07E7C10F04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13290" y="3503797"/>
            <a:ext cx="2031297" cy="2912693"/>
          </a:xfrm>
          <a:prstGeom prst="rect">
            <a:avLst/>
          </a:prstGeom>
        </p:spPr>
      </p:pic>
      <p:pic>
        <p:nvPicPr>
          <p:cNvPr id="14" name="Picture 13">
            <a:extLst>
              <a:ext uri="{FF2B5EF4-FFF2-40B4-BE49-F238E27FC236}">
                <a16:creationId xmlns:a16="http://schemas.microsoft.com/office/drawing/2014/main" id="{FF9FDA41-169A-4613-67F9-3184B5F3D21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33437" y="503223"/>
            <a:ext cx="1815413" cy="2761864"/>
          </a:xfrm>
          <a:prstGeom prst="rect">
            <a:avLst/>
          </a:prstGeom>
        </p:spPr>
      </p:pic>
      <p:pic>
        <p:nvPicPr>
          <p:cNvPr id="16" name="Picture 15">
            <a:extLst>
              <a:ext uri="{FF2B5EF4-FFF2-40B4-BE49-F238E27FC236}">
                <a16:creationId xmlns:a16="http://schemas.microsoft.com/office/drawing/2014/main" id="{A0EB9811-C1EE-2CF3-49EC-2335550AB9D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73627" y="1371600"/>
            <a:ext cx="2166193" cy="3246038"/>
          </a:xfrm>
          <a:prstGeom prst="rect">
            <a:avLst/>
          </a:prstGeom>
        </p:spPr>
      </p:pic>
      <p:pic>
        <p:nvPicPr>
          <p:cNvPr id="18" name="Picture 17">
            <a:extLst>
              <a:ext uri="{FF2B5EF4-FFF2-40B4-BE49-F238E27FC236}">
                <a16:creationId xmlns:a16="http://schemas.microsoft.com/office/drawing/2014/main" id="{6B550063-B5A3-5025-70A8-081985A7B44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20161" y="2260297"/>
            <a:ext cx="2166193" cy="3246038"/>
          </a:xfrm>
          <a:prstGeom prst="rect">
            <a:avLst/>
          </a:prstGeom>
        </p:spPr>
      </p:pic>
      <p:pic>
        <p:nvPicPr>
          <p:cNvPr id="20" name="Picture 19">
            <a:extLst>
              <a:ext uri="{FF2B5EF4-FFF2-40B4-BE49-F238E27FC236}">
                <a16:creationId xmlns:a16="http://schemas.microsoft.com/office/drawing/2014/main" id="{DA56A6E8-71FC-2D0F-8F43-FC67CDE35C0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882703" y="3589773"/>
            <a:ext cx="2077032" cy="2944428"/>
          </a:xfrm>
          <a:prstGeom prst="rect">
            <a:avLst/>
          </a:prstGeom>
        </p:spPr>
      </p:pic>
    </p:spTree>
    <p:extLst>
      <p:ext uri="{BB962C8B-B14F-4D97-AF65-F5344CB8AC3E}">
        <p14:creationId xmlns:p14="http://schemas.microsoft.com/office/powerpoint/2010/main" val="201107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0E6BD-003D-97E0-E159-43789F348FFA}"/>
              </a:ext>
            </a:extLst>
          </p:cNvPr>
          <p:cNvSpPr>
            <a:spLocks noGrp="1"/>
          </p:cNvSpPr>
          <p:nvPr>
            <p:ph type="title"/>
          </p:nvPr>
        </p:nvSpPr>
        <p:spPr/>
        <p:txBody>
          <a:bodyPr/>
          <a:lstStyle/>
          <a:p>
            <a:r>
              <a:rPr lang="en-US" dirty="0"/>
              <a:t>Jezebel</a:t>
            </a:r>
          </a:p>
        </p:txBody>
      </p:sp>
      <p:pic>
        <p:nvPicPr>
          <p:cNvPr id="6" name="Content Placeholder 5">
            <a:extLst>
              <a:ext uri="{FF2B5EF4-FFF2-40B4-BE49-F238E27FC236}">
                <a16:creationId xmlns:a16="http://schemas.microsoft.com/office/drawing/2014/main" id="{83052920-4304-B0F2-E274-0985F35133AD}"/>
              </a:ext>
            </a:extLst>
          </p:cNvPr>
          <p:cNvPicPr>
            <a:picLocks noGrp="1" noChangeAspect="1"/>
          </p:cNvPicPr>
          <p:nvPr>
            <p:ph sz="half" idx="1"/>
          </p:nvPr>
        </p:nvPicPr>
        <p:blipFill rotWithShape="1">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l="49057" r="11320"/>
          <a:stretch/>
        </p:blipFill>
        <p:spPr>
          <a:xfrm>
            <a:off x="685800" y="1600200"/>
            <a:ext cx="2209800" cy="3133210"/>
          </a:xfrm>
        </p:spPr>
      </p:pic>
      <p:sp>
        <p:nvSpPr>
          <p:cNvPr id="4" name="Content Placeholder 3">
            <a:extLst>
              <a:ext uri="{FF2B5EF4-FFF2-40B4-BE49-F238E27FC236}">
                <a16:creationId xmlns:a16="http://schemas.microsoft.com/office/drawing/2014/main" id="{05E93D1C-1910-59A3-2993-86C5C2793E8B}"/>
              </a:ext>
            </a:extLst>
          </p:cNvPr>
          <p:cNvSpPr>
            <a:spLocks noGrp="1"/>
          </p:cNvSpPr>
          <p:nvPr>
            <p:ph sz="half" idx="2"/>
          </p:nvPr>
        </p:nvSpPr>
        <p:spPr>
          <a:xfrm>
            <a:off x="3276600" y="1600200"/>
            <a:ext cx="5410200" cy="4530725"/>
          </a:xfrm>
        </p:spPr>
        <p:txBody>
          <a:bodyPr/>
          <a:lstStyle/>
          <a:p>
            <a:pPr algn="just"/>
            <a:r>
              <a:rPr lang="en-US" sz="3200" dirty="0"/>
              <a:t>2 Kings 9:22 – “When </a:t>
            </a:r>
            <a:r>
              <a:rPr lang="en-US" sz="3200" dirty="0" err="1"/>
              <a:t>Joram</a:t>
            </a:r>
            <a:r>
              <a:rPr lang="en-US" sz="3200" dirty="0"/>
              <a:t> saw Jehu he asked, ‘Have you come in peace, Jehu?’  ‘How can there be peace,’ Jehu replied, ‘as long as all the idolatry and witchcraft of your mother Jezebel abound?’”</a:t>
            </a:r>
          </a:p>
        </p:txBody>
      </p:sp>
    </p:spTree>
    <p:extLst>
      <p:ext uri="{BB962C8B-B14F-4D97-AF65-F5344CB8AC3E}">
        <p14:creationId xmlns:p14="http://schemas.microsoft.com/office/powerpoint/2010/main" val="384380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826E-5359-A625-C45C-3EA6EACA0861}"/>
              </a:ext>
            </a:extLst>
          </p:cNvPr>
          <p:cNvSpPr>
            <a:spLocks noGrp="1"/>
          </p:cNvSpPr>
          <p:nvPr>
            <p:ph type="title"/>
          </p:nvPr>
        </p:nvSpPr>
        <p:spPr/>
        <p:txBody>
          <a:bodyPr/>
          <a:lstStyle/>
          <a:p>
            <a:r>
              <a:rPr lang="en-US" dirty="0"/>
              <a:t>Energy Gemstones &amp; Crystals</a:t>
            </a:r>
          </a:p>
        </p:txBody>
      </p:sp>
      <p:pic>
        <p:nvPicPr>
          <p:cNvPr id="4" name="Picture 3">
            <a:extLst>
              <a:ext uri="{FF2B5EF4-FFF2-40B4-BE49-F238E27FC236}">
                <a16:creationId xmlns:a16="http://schemas.microsoft.com/office/drawing/2014/main" id="{86F30FF5-B0F6-DA57-8056-07B6F61B6C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 t="21950" r="2888" b="4360"/>
          <a:stretch/>
        </p:blipFill>
        <p:spPr>
          <a:xfrm>
            <a:off x="2451370" y="1790700"/>
            <a:ext cx="4241260" cy="4152900"/>
          </a:xfrm>
          <a:prstGeom prst="rect">
            <a:avLst/>
          </a:prstGeom>
        </p:spPr>
      </p:pic>
    </p:spTree>
    <p:extLst>
      <p:ext uri="{BB962C8B-B14F-4D97-AF65-F5344CB8AC3E}">
        <p14:creationId xmlns:p14="http://schemas.microsoft.com/office/powerpoint/2010/main" val="1808980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A6E15C-5796-CA57-C50C-714281A64E60}"/>
              </a:ext>
            </a:extLst>
          </p:cNvPr>
          <p:cNvSpPr>
            <a:spLocks noGrp="1"/>
          </p:cNvSpPr>
          <p:nvPr>
            <p:ph type="title"/>
          </p:nvPr>
        </p:nvSpPr>
        <p:spPr/>
        <p:txBody>
          <a:bodyPr/>
          <a:lstStyle/>
          <a:p>
            <a:r>
              <a:rPr lang="en-US" dirty="0"/>
              <a:t>The Bible &amp; Witchcraft</a:t>
            </a:r>
          </a:p>
        </p:txBody>
      </p:sp>
      <p:pic>
        <p:nvPicPr>
          <p:cNvPr id="6" name="Picture 5">
            <a:extLst>
              <a:ext uri="{FF2B5EF4-FFF2-40B4-BE49-F238E27FC236}">
                <a16:creationId xmlns:a16="http://schemas.microsoft.com/office/drawing/2014/main" id="{E1CE4A92-1C2F-49C5-1A33-0AD22FC34B4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rcRect l="21970" t="12494" r="21436" b="25068"/>
          <a:stretch/>
        </p:blipFill>
        <p:spPr>
          <a:xfrm>
            <a:off x="152400" y="1254017"/>
            <a:ext cx="2598980" cy="2150537"/>
          </a:xfrm>
          <a:prstGeom prst="rect">
            <a:avLst/>
          </a:prstGeom>
        </p:spPr>
      </p:pic>
      <p:pic>
        <p:nvPicPr>
          <p:cNvPr id="8" name="Picture 7">
            <a:extLst>
              <a:ext uri="{FF2B5EF4-FFF2-40B4-BE49-F238E27FC236}">
                <a16:creationId xmlns:a16="http://schemas.microsoft.com/office/drawing/2014/main" id="{EAE0A92E-39B0-9DE1-99D5-C6E0503BEFB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val="0"/>
              </a:ext>
            </a:extLst>
          </a:blip>
          <a:srcRect l="1162" r="-36"/>
          <a:stretch/>
        </p:blipFill>
        <p:spPr>
          <a:xfrm>
            <a:off x="838200" y="4083962"/>
            <a:ext cx="3608880" cy="2053114"/>
          </a:xfrm>
          <a:prstGeom prst="rect">
            <a:avLst/>
          </a:prstGeom>
        </p:spPr>
      </p:pic>
      <p:pic>
        <p:nvPicPr>
          <p:cNvPr id="10" name="Picture 9">
            <a:extLst>
              <a:ext uri="{FF2B5EF4-FFF2-40B4-BE49-F238E27FC236}">
                <a16:creationId xmlns:a16="http://schemas.microsoft.com/office/drawing/2014/main" id="{0435CC67-1D5E-CE5E-E54F-8146671217B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p:blipFill>
        <p:spPr>
          <a:xfrm>
            <a:off x="4114800" y="1269257"/>
            <a:ext cx="3381633" cy="2497113"/>
          </a:xfrm>
          <a:prstGeom prst="rect">
            <a:avLst/>
          </a:prstGeom>
        </p:spPr>
      </p:pic>
      <p:pic>
        <p:nvPicPr>
          <p:cNvPr id="12" name="Picture 11">
            <a:extLst>
              <a:ext uri="{FF2B5EF4-FFF2-40B4-BE49-F238E27FC236}">
                <a16:creationId xmlns:a16="http://schemas.microsoft.com/office/drawing/2014/main" id="{612E1B77-DE75-FCBC-8625-D85D915141F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43600" y="4083962"/>
            <a:ext cx="2362200" cy="2468606"/>
          </a:xfrm>
          <a:prstGeom prst="rect">
            <a:avLst/>
          </a:prstGeom>
        </p:spPr>
      </p:pic>
    </p:spTree>
    <p:extLst>
      <p:ext uri="{BB962C8B-B14F-4D97-AF65-F5344CB8AC3E}">
        <p14:creationId xmlns:p14="http://schemas.microsoft.com/office/powerpoint/2010/main" val="348518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1097010" y="5257800"/>
            <a:ext cx="6949981" cy="584775"/>
          </a:xfrm>
          <a:prstGeom prst="rect">
            <a:avLst/>
          </a:prstGeom>
          <a:noFill/>
        </p:spPr>
        <p:txBody>
          <a:bodyPr wrap="none" rtlCol="0">
            <a:spAutoFit/>
          </a:bodyPr>
          <a:lstStyle/>
          <a:p>
            <a:pPr algn="ctr"/>
            <a:r>
              <a:rPr lang="en-US" sz="3200" dirty="0">
                <a:solidFill>
                  <a:srgbClr val="FFC000"/>
                </a:solidFill>
              </a:rPr>
              <a:t>A Fortune-Telling Slave Girl – Acts 16</a:t>
            </a:r>
          </a:p>
        </p:txBody>
      </p:sp>
      <p:pic>
        <p:nvPicPr>
          <p:cNvPr id="8" name="Content Placeholder 7">
            <a:extLst>
              <a:ext uri="{FF2B5EF4-FFF2-40B4-BE49-F238E27FC236}">
                <a16:creationId xmlns:a16="http://schemas.microsoft.com/office/drawing/2014/main" id="{45F5A8AF-D473-4567-BDF6-133D3B10443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rcRect/>
          <a:stretch/>
        </p:blipFill>
        <p:spPr>
          <a:xfrm>
            <a:off x="1727199" y="1524000"/>
            <a:ext cx="5689602" cy="3200400"/>
          </a:xfrm>
        </p:spPr>
      </p:pic>
    </p:spTree>
    <p:extLst>
      <p:ext uri="{BB962C8B-B14F-4D97-AF65-F5344CB8AC3E}">
        <p14:creationId xmlns:p14="http://schemas.microsoft.com/office/powerpoint/2010/main" val="1028748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06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#6</a:t>
            </a:r>
          </a:p>
          <a:p>
            <a:r>
              <a:rPr lang="en-US" dirty="0">
                <a:solidFill>
                  <a:srgbClr val="FFC000"/>
                </a:solidFill>
              </a:rPr>
              <a:t>The Fortune-Telling Slave Girl – Acts 16</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1518055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8A2E5-63D4-401B-A4AA-3F9FEE0F8E3B}"/>
              </a:ext>
            </a:extLst>
          </p:cNvPr>
          <p:cNvSpPr>
            <a:spLocks noGrp="1"/>
          </p:cNvSpPr>
          <p:nvPr>
            <p:ph type="title"/>
          </p:nvPr>
        </p:nvSpPr>
        <p:spPr/>
        <p:txBody>
          <a:bodyPr/>
          <a:lstStyle/>
          <a:p>
            <a:r>
              <a:rPr lang="en-US" sz="3600" dirty="0" err="1"/>
              <a:t>Puthon</a:t>
            </a:r>
            <a:r>
              <a:rPr lang="en-US" sz="3600" dirty="0"/>
              <a:t> the Serpent killed by Apollo at Delphi</a:t>
            </a:r>
          </a:p>
        </p:txBody>
      </p:sp>
      <p:pic>
        <p:nvPicPr>
          <p:cNvPr id="6" name="Picture 5">
            <a:extLst>
              <a:ext uri="{FF2B5EF4-FFF2-40B4-BE49-F238E27FC236}">
                <a16:creationId xmlns:a16="http://schemas.microsoft.com/office/drawing/2014/main" id="{71F8A217-346F-4732-BAF5-783E2939DE31}"/>
              </a:ext>
            </a:extLst>
          </p:cNvPr>
          <p:cNvPicPr>
            <a:picLocks noChangeAspect="1"/>
          </p:cNvPicPr>
          <p:nvPr/>
        </p:nvPicPr>
        <p:blipFill rotWithShape="1">
          <a:blip r:embed="rId2">
            <a:extLst>
              <a:ext uri="{28A0092B-C50C-407E-A947-70E740481C1C}">
                <a14:useLocalDpi xmlns:a14="http://schemas.microsoft.com/office/drawing/2010/main" val="0"/>
              </a:ext>
            </a:extLst>
          </a:blip>
          <a:srcRect l="1190" r="1190" b="18033"/>
          <a:stretch/>
        </p:blipFill>
        <p:spPr>
          <a:xfrm>
            <a:off x="1905000" y="1676400"/>
            <a:ext cx="5334000" cy="4478768"/>
          </a:xfrm>
          <a:prstGeom prst="rect">
            <a:avLst/>
          </a:prstGeom>
        </p:spPr>
      </p:pic>
    </p:spTree>
    <p:extLst>
      <p:ext uri="{BB962C8B-B14F-4D97-AF65-F5344CB8AC3E}">
        <p14:creationId xmlns:p14="http://schemas.microsoft.com/office/powerpoint/2010/main" val="3063750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EFB7-C6B4-43A3-959F-19138F297554}"/>
              </a:ext>
            </a:extLst>
          </p:cNvPr>
          <p:cNvSpPr>
            <a:spLocks noGrp="1"/>
          </p:cNvSpPr>
          <p:nvPr>
            <p:ph type="title"/>
          </p:nvPr>
        </p:nvSpPr>
        <p:spPr/>
        <p:txBody>
          <a:bodyPr/>
          <a:lstStyle/>
          <a:p>
            <a:r>
              <a:rPr lang="en-US" dirty="0"/>
              <a:t>Scripture</a:t>
            </a:r>
          </a:p>
        </p:txBody>
      </p:sp>
      <p:pic>
        <p:nvPicPr>
          <p:cNvPr id="6" name="Content Placeholder 5">
            <a:extLst>
              <a:ext uri="{FF2B5EF4-FFF2-40B4-BE49-F238E27FC236}">
                <a16:creationId xmlns:a16="http://schemas.microsoft.com/office/drawing/2014/main" id="{CAC0A81E-6B00-4016-855E-AE5DC40047B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57200" y="1517904"/>
            <a:ext cx="3895344" cy="2596896"/>
          </a:xfrm>
        </p:spPr>
      </p:pic>
      <p:sp>
        <p:nvSpPr>
          <p:cNvPr id="4" name="Content Placeholder 3">
            <a:extLst>
              <a:ext uri="{FF2B5EF4-FFF2-40B4-BE49-F238E27FC236}">
                <a16:creationId xmlns:a16="http://schemas.microsoft.com/office/drawing/2014/main" id="{11725E9C-762C-42F3-82AD-AD7C7415F894}"/>
              </a:ext>
            </a:extLst>
          </p:cNvPr>
          <p:cNvSpPr>
            <a:spLocks noGrp="1"/>
          </p:cNvSpPr>
          <p:nvPr>
            <p:ph sz="half" idx="2"/>
          </p:nvPr>
        </p:nvSpPr>
        <p:spPr>
          <a:xfrm>
            <a:off x="4648200" y="1600200"/>
            <a:ext cx="4267200" cy="4530725"/>
          </a:xfrm>
        </p:spPr>
        <p:txBody>
          <a:bodyPr/>
          <a:lstStyle/>
          <a:p>
            <a:pPr algn="just"/>
            <a:r>
              <a:rPr lang="en-US" sz="3600" dirty="0"/>
              <a:t>Acts 16:16-24</a:t>
            </a:r>
          </a:p>
        </p:txBody>
      </p:sp>
    </p:spTree>
    <p:extLst>
      <p:ext uri="{BB962C8B-B14F-4D97-AF65-F5344CB8AC3E}">
        <p14:creationId xmlns:p14="http://schemas.microsoft.com/office/powerpoint/2010/main" val="1639769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CECD-5596-4916-B354-E8528E33C255}"/>
              </a:ext>
            </a:extLst>
          </p:cNvPr>
          <p:cNvSpPr>
            <a:spLocks noGrp="1"/>
          </p:cNvSpPr>
          <p:nvPr>
            <p:ph type="title"/>
          </p:nvPr>
        </p:nvSpPr>
        <p:spPr/>
        <p:txBody>
          <a:bodyPr/>
          <a:lstStyle/>
          <a:p>
            <a:r>
              <a:rPr lang="en-US" dirty="0"/>
              <a:t>Fortune-Tellers are Demonic</a:t>
            </a:r>
          </a:p>
        </p:txBody>
      </p:sp>
      <p:pic>
        <p:nvPicPr>
          <p:cNvPr id="6" name="Content Placeholder 5">
            <a:extLst>
              <a:ext uri="{FF2B5EF4-FFF2-40B4-BE49-F238E27FC236}">
                <a16:creationId xmlns:a16="http://schemas.microsoft.com/office/drawing/2014/main" id="{C73D635A-CF57-4F06-9188-FD75A4DB0F5E}"/>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a:stretch/>
        </p:blipFill>
        <p:spPr>
          <a:xfrm>
            <a:off x="537431" y="2514600"/>
            <a:ext cx="3581400" cy="2387600"/>
          </a:xfrm>
        </p:spPr>
      </p:pic>
      <p:pic>
        <p:nvPicPr>
          <p:cNvPr id="5" name="Content Placeholder 4">
            <a:extLst>
              <a:ext uri="{FF2B5EF4-FFF2-40B4-BE49-F238E27FC236}">
                <a16:creationId xmlns:a16="http://schemas.microsoft.com/office/drawing/2014/main" id="{AB5CAA06-8D74-CD23-E100-F2EBFD10366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25170" y="1752600"/>
            <a:ext cx="3251455" cy="4267200"/>
          </a:xfrm>
        </p:spPr>
      </p:pic>
    </p:spTree>
    <p:extLst>
      <p:ext uri="{BB962C8B-B14F-4D97-AF65-F5344CB8AC3E}">
        <p14:creationId xmlns:p14="http://schemas.microsoft.com/office/powerpoint/2010/main" val="3912705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966695" y="4876800"/>
            <a:ext cx="7210628" cy="1077218"/>
          </a:xfrm>
          <a:prstGeom prst="rect">
            <a:avLst/>
          </a:prstGeom>
          <a:noFill/>
        </p:spPr>
        <p:txBody>
          <a:bodyPr wrap="none" rtlCol="0">
            <a:spAutoFit/>
          </a:bodyPr>
          <a:lstStyle/>
          <a:p>
            <a:pPr algn="ctr"/>
            <a:r>
              <a:rPr lang="en-US" sz="3200" dirty="0">
                <a:solidFill>
                  <a:srgbClr val="FFC000"/>
                </a:solidFill>
              </a:rPr>
              <a:t>Burning Sorcery Scrolls in Ephesus –</a:t>
            </a:r>
          </a:p>
          <a:p>
            <a:pPr algn="ctr"/>
            <a:r>
              <a:rPr lang="en-US" sz="3200" dirty="0">
                <a:solidFill>
                  <a:srgbClr val="FFC000"/>
                </a:solidFill>
              </a:rPr>
              <a:t>Acts 19</a:t>
            </a:r>
          </a:p>
        </p:txBody>
      </p:sp>
      <p:pic>
        <p:nvPicPr>
          <p:cNvPr id="8" name="Content Placeholder 7">
            <a:extLst>
              <a:ext uri="{FF2B5EF4-FFF2-40B4-BE49-F238E27FC236}">
                <a16:creationId xmlns:a16="http://schemas.microsoft.com/office/drawing/2014/main" id="{45F5A8AF-D473-4567-BDF6-133D3B1044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164583" y="1630370"/>
            <a:ext cx="2814835" cy="2941630"/>
          </a:xfrm>
        </p:spPr>
      </p:pic>
    </p:spTree>
    <p:extLst>
      <p:ext uri="{BB962C8B-B14F-4D97-AF65-F5344CB8AC3E}">
        <p14:creationId xmlns:p14="http://schemas.microsoft.com/office/powerpoint/2010/main" val="286754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365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2209800"/>
          </a:xfrm>
        </p:spPr>
        <p:txBody>
          <a:bodyPr/>
          <a:lstStyle/>
          <a:p>
            <a:r>
              <a:rPr lang="en-US" dirty="0">
                <a:solidFill>
                  <a:srgbClr val="FFC000"/>
                </a:solidFill>
              </a:rPr>
              <a:t>Session #7</a:t>
            </a:r>
          </a:p>
          <a:p>
            <a:r>
              <a:rPr lang="en-US" dirty="0">
                <a:solidFill>
                  <a:srgbClr val="FFC000"/>
                </a:solidFill>
              </a:rPr>
              <a:t>Burning Sorcery Scrolls in Ephesus – Acts 19</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2460199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0F0354-3B62-4F20-8870-50AD50541C83}"/>
              </a:ext>
            </a:extLst>
          </p:cNvPr>
          <p:cNvSpPr>
            <a:spLocks noGrp="1"/>
          </p:cNvSpPr>
          <p:nvPr>
            <p:ph type="title"/>
          </p:nvPr>
        </p:nvSpPr>
        <p:spPr/>
        <p:txBody>
          <a:bodyPr/>
          <a:lstStyle/>
          <a:p>
            <a:r>
              <a:rPr lang="en-US" dirty="0"/>
              <a:t>The Book of Ephesians</a:t>
            </a:r>
          </a:p>
        </p:txBody>
      </p:sp>
      <p:sp>
        <p:nvSpPr>
          <p:cNvPr id="6" name="Content Placeholder 5">
            <a:extLst>
              <a:ext uri="{FF2B5EF4-FFF2-40B4-BE49-F238E27FC236}">
                <a16:creationId xmlns:a16="http://schemas.microsoft.com/office/drawing/2014/main" id="{758364F8-0AD4-4A6C-89FC-39C2C5346E68}"/>
              </a:ext>
            </a:extLst>
          </p:cNvPr>
          <p:cNvSpPr>
            <a:spLocks noGrp="1"/>
          </p:cNvSpPr>
          <p:nvPr>
            <p:ph idx="1"/>
          </p:nvPr>
        </p:nvSpPr>
        <p:spPr>
          <a:xfrm>
            <a:off x="152400" y="1600200"/>
            <a:ext cx="8839200" cy="4724400"/>
          </a:xfrm>
        </p:spPr>
        <p:txBody>
          <a:bodyPr/>
          <a:lstStyle/>
          <a:p>
            <a:pPr algn="just"/>
            <a:r>
              <a:rPr lang="en-US" sz="2800" dirty="0">
                <a:effectLst>
                  <a:outerShdw blurRad="38100" dist="38100" dir="2700000" algn="tl">
                    <a:srgbClr val="000000">
                      <a:alpha val="43137"/>
                    </a:srgbClr>
                  </a:outerShdw>
                </a:effectLst>
                <a:ea typeface="Calibri" panose="020F0502020204030204" pitchFamily="34" charset="0"/>
              </a:rPr>
              <a:t>“The prince of the power of the air, the spirit who works in the sons of disobedience.”</a:t>
            </a:r>
          </a:p>
          <a:p>
            <a:pPr algn="just"/>
            <a:r>
              <a:rPr lang="en-US" sz="2800" dirty="0">
                <a:effectLst>
                  <a:outerShdw blurRad="38100" dist="38100" dir="2700000" algn="tl">
                    <a:srgbClr val="000000">
                      <a:alpha val="43137"/>
                    </a:srgbClr>
                  </a:outerShdw>
                </a:effectLst>
                <a:ea typeface="Calibri" panose="020F0502020204030204" pitchFamily="34" charset="0"/>
              </a:rPr>
              <a:t>“The principalities and powers in heavenly places.”</a:t>
            </a:r>
          </a:p>
          <a:p>
            <a:pPr algn="just"/>
            <a:r>
              <a:rPr lang="en-US" sz="2800" dirty="0">
                <a:effectLst>
                  <a:outerShdw blurRad="38100" dist="38100" dir="2700000" algn="tl">
                    <a:srgbClr val="000000">
                      <a:alpha val="43137"/>
                    </a:srgbClr>
                  </a:outerShdw>
                </a:effectLst>
                <a:ea typeface="Calibri" panose="020F0502020204030204" pitchFamily="34" charset="0"/>
              </a:rPr>
              <a:t>“Don’t give place to the devil,” “the works of darkness,” “the wiles of the devil,” and “the fiery darts of the wicked one.”</a:t>
            </a:r>
          </a:p>
          <a:p>
            <a:pPr algn="just"/>
            <a:r>
              <a:rPr lang="en-US" sz="2800" dirty="0">
                <a:effectLst>
                  <a:outerShdw blurRad="38100" dist="38100" dir="2700000" algn="tl">
                    <a:srgbClr val="000000">
                      <a:alpha val="43137"/>
                    </a:srgbClr>
                  </a:outerShdw>
                </a:effectLst>
                <a:ea typeface="Calibri" panose="020F0502020204030204" pitchFamily="34" charset="0"/>
              </a:rPr>
              <a:t>We are “not wrestling against flesh and blood, but against principalities, against powers, against the rulers of the darkness of this age, against spiritual hosts of wickedness in the heavenly places.”</a:t>
            </a:r>
            <a:endParaRPr lang="en-US" sz="6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5695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436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EFB7-C6B4-43A3-959F-19138F297554}"/>
              </a:ext>
            </a:extLst>
          </p:cNvPr>
          <p:cNvSpPr>
            <a:spLocks noGrp="1"/>
          </p:cNvSpPr>
          <p:nvPr>
            <p:ph type="title"/>
          </p:nvPr>
        </p:nvSpPr>
        <p:spPr/>
        <p:txBody>
          <a:bodyPr/>
          <a:lstStyle/>
          <a:p>
            <a:r>
              <a:rPr lang="en-US" dirty="0"/>
              <a:t>Scripture</a:t>
            </a:r>
          </a:p>
        </p:txBody>
      </p:sp>
      <p:pic>
        <p:nvPicPr>
          <p:cNvPr id="6" name="Content Placeholder 5">
            <a:extLst>
              <a:ext uri="{FF2B5EF4-FFF2-40B4-BE49-F238E27FC236}">
                <a16:creationId xmlns:a16="http://schemas.microsoft.com/office/drawing/2014/main" id="{CAC0A81E-6B00-4016-855E-AE5DC40047B5}"/>
              </a:ext>
            </a:extLst>
          </p:cNvPr>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2500" b="19036"/>
          <a:stretch/>
        </p:blipFill>
        <p:spPr>
          <a:xfrm>
            <a:off x="1219200" y="1427162"/>
            <a:ext cx="2971800" cy="4059238"/>
          </a:xfrm>
        </p:spPr>
      </p:pic>
      <p:sp>
        <p:nvSpPr>
          <p:cNvPr id="4" name="Content Placeholder 3">
            <a:extLst>
              <a:ext uri="{FF2B5EF4-FFF2-40B4-BE49-F238E27FC236}">
                <a16:creationId xmlns:a16="http://schemas.microsoft.com/office/drawing/2014/main" id="{11725E9C-762C-42F3-82AD-AD7C7415F894}"/>
              </a:ext>
            </a:extLst>
          </p:cNvPr>
          <p:cNvSpPr>
            <a:spLocks noGrp="1"/>
          </p:cNvSpPr>
          <p:nvPr>
            <p:ph sz="half" idx="2"/>
          </p:nvPr>
        </p:nvSpPr>
        <p:spPr/>
        <p:txBody>
          <a:bodyPr/>
          <a:lstStyle/>
          <a:p>
            <a:r>
              <a:rPr lang="en-US" sz="3600" dirty="0"/>
              <a:t>Acts 19:11-20</a:t>
            </a:r>
          </a:p>
        </p:txBody>
      </p:sp>
    </p:spTree>
    <p:extLst>
      <p:ext uri="{BB962C8B-B14F-4D97-AF65-F5344CB8AC3E}">
        <p14:creationId xmlns:p14="http://schemas.microsoft.com/office/powerpoint/2010/main" val="104525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74A2-6D9D-9411-B10C-4CDFAC3EF1D7}"/>
              </a:ext>
            </a:extLst>
          </p:cNvPr>
          <p:cNvSpPr>
            <a:spLocks noGrp="1"/>
          </p:cNvSpPr>
          <p:nvPr>
            <p:ph type="title"/>
          </p:nvPr>
        </p:nvSpPr>
        <p:spPr/>
        <p:txBody>
          <a:bodyPr/>
          <a:lstStyle/>
          <a:p>
            <a:r>
              <a:rPr lang="en-US" dirty="0"/>
              <a:t>Albums &amp; CDs</a:t>
            </a:r>
          </a:p>
        </p:txBody>
      </p:sp>
      <p:pic>
        <p:nvPicPr>
          <p:cNvPr id="5" name="Content Placeholder 4">
            <a:extLst>
              <a:ext uri="{FF2B5EF4-FFF2-40B4-BE49-F238E27FC236}">
                <a16:creationId xmlns:a16="http://schemas.microsoft.com/office/drawing/2014/main" id="{DAD8E78D-69D4-0A5F-E7DB-760159870F5A}"/>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tretch>
            <a:fillRect/>
          </a:stretch>
        </p:blipFill>
        <p:spPr>
          <a:xfrm>
            <a:off x="457200" y="1219200"/>
            <a:ext cx="1987826" cy="2286000"/>
          </a:xfrm>
        </p:spPr>
      </p:pic>
      <p:pic>
        <p:nvPicPr>
          <p:cNvPr id="7" name="Picture 6">
            <a:extLst>
              <a:ext uri="{FF2B5EF4-FFF2-40B4-BE49-F238E27FC236}">
                <a16:creationId xmlns:a16="http://schemas.microsoft.com/office/drawing/2014/main" id="{05A12C8B-F3C9-5F89-99B2-B168F11C11E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val="0"/>
              </a:ext>
            </a:extLst>
          </a:blip>
          <a:stretch>
            <a:fillRect/>
          </a:stretch>
        </p:blipFill>
        <p:spPr>
          <a:xfrm>
            <a:off x="3652522" y="1150620"/>
            <a:ext cx="1653245" cy="2374900"/>
          </a:xfrm>
          <a:prstGeom prst="rect">
            <a:avLst/>
          </a:prstGeom>
        </p:spPr>
      </p:pic>
      <p:pic>
        <p:nvPicPr>
          <p:cNvPr id="9" name="Picture 8">
            <a:extLst>
              <a:ext uri="{FF2B5EF4-FFF2-40B4-BE49-F238E27FC236}">
                <a16:creationId xmlns:a16="http://schemas.microsoft.com/office/drawing/2014/main" id="{58EDF16C-2910-DB84-8152-47ED5668BA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47" r="9103"/>
          <a:stretch/>
        </p:blipFill>
        <p:spPr>
          <a:xfrm>
            <a:off x="6324600" y="1219200"/>
            <a:ext cx="2550795" cy="2354580"/>
          </a:xfrm>
          <a:prstGeom prst="rect">
            <a:avLst/>
          </a:prstGeom>
        </p:spPr>
      </p:pic>
      <p:pic>
        <p:nvPicPr>
          <p:cNvPr id="11" name="Picture 10">
            <a:extLst>
              <a:ext uri="{FF2B5EF4-FFF2-40B4-BE49-F238E27FC236}">
                <a16:creationId xmlns:a16="http://schemas.microsoft.com/office/drawing/2014/main" id="{41341922-DF29-A0FC-20FF-AC70B49D2A5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1000"/>
                    </a14:imgEffect>
                  </a14:imgLayer>
                </a14:imgProps>
              </a:ext>
              <a:ext uri="{28A0092B-C50C-407E-A947-70E740481C1C}">
                <a14:useLocalDpi xmlns:a14="http://schemas.microsoft.com/office/drawing/2010/main" val="0"/>
              </a:ext>
            </a:extLst>
          </a:blip>
          <a:stretch>
            <a:fillRect/>
          </a:stretch>
        </p:blipFill>
        <p:spPr>
          <a:xfrm>
            <a:off x="1942760" y="3771900"/>
            <a:ext cx="2286000" cy="2286000"/>
          </a:xfrm>
          <a:prstGeom prst="rect">
            <a:avLst/>
          </a:prstGeom>
        </p:spPr>
      </p:pic>
      <p:pic>
        <p:nvPicPr>
          <p:cNvPr id="13" name="Picture 12">
            <a:extLst>
              <a:ext uri="{FF2B5EF4-FFF2-40B4-BE49-F238E27FC236}">
                <a16:creationId xmlns:a16="http://schemas.microsoft.com/office/drawing/2014/main" id="{3B3D3D90-F45B-EBE5-022F-5031B7D54E29}"/>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1000"/>
                    </a14:imgEffect>
                  </a14:imgLayer>
                </a14:imgProps>
              </a:ext>
              <a:ext uri="{28A0092B-C50C-407E-A947-70E740481C1C}">
                <a14:useLocalDpi xmlns:a14="http://schemas.microsoft.com/office/drawing/2010/main" val="0"/>
              </a:ext>
            </a:extLst>
          </a:blip>
          <a:stretch>
            <a:fillRect/>
          </a:stretch>
        </p:blipFill>
        <p:spPr>
          <a:xfrm>
            <a:off x="5029200" y="3802380"/>
            <a:ext cx="2286000" cy="2286000"/>
          </a:xfrm>
          <a:prstGeom prst="rect">
            <a:avLst/>
          </a:prstGeom>
        </p:spPr>
      </p:pic>
    </p:spTree>
    <p:extLst>
      <p:ext uri="{BB962C8B-B14F-4D97-AF65-F5344CB8AC3E}">
        <p14:creationId xmlns:p14="http://schemas.microsoft.com/office/powerpoint/2010/main" val="377517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A0B0-A6E6-A925-F09D-0B3C882FC2B9}"/>
              </a:ext>
            </a:extLst>
          </p:cNvPr>
          <p:cNvSpPr>
            <a:spLocks noGrp="1"/>
          </p:cNvSpPr>
          <p:nvPr>
            <p:ph type="title"/>
          </p:nvPr>
        </p:nvSpPr>
        <p:spPr/>
        <p:txBody>
          <a:bodyPr/>
          <a:lstStyle/>
          <a:p>
            <a:r>
              <a:rPr lang="en-US" sz="4000" dirty="0"/>
              <a:t>Chinese Dragons &amp; Derek Prince</a:t>
            </a:r>
          </a:p>
        </p:txBody>
      </p:sp>
      <p:pic>
        <p:nvPicPr>
          <p:cNvPr id="5" name="Content Placeholder 4">
            <a:extLst>
              <a:ext uri="{FF2B5EF4-FFF2-40B4-BE49-F238E27FC236}">
                <a16:creationId xmlns:a16="http://schemas.microsoft.com/office/drawing/2014/main" id="{0D102A0A-7A08-2F6F-306B-D6BF65FF61FB}"/>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tretch>
            <a:fillRect/>
          </a:stretch>
        </p:blipFill>
        <p:spPr>
          <a:xfrm>
            <a:off x="304800" y="1600200"/>
            <a:ext cx="5112152" cy="3028950"/>
          </a:xfrm>
        </p:spPr>
      </p:pic>
      <p:pic>
        <p:nvPicPr>
          <p:cNvPr id="6" name="Content Placeholder 5">
            <a:extLst>
              <a:ext uri="{FF2B5EF4-FFF2-40B4-BE49-F238E27FC236}">
                <a16:creationId xmlns:a16="http://schemas.microsoft.com/office/drawing/2014/main" id="{C5887A90-8970-4B00-D9A0-30CCAB1C05A5}"/>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5094" r="13208"/>
          <a:stretch/>
        </p:blipFill>
        <p:spPr>
          <a:xfrm>
            <a:off x="5811520" y="1600200"/>
            <a:ext cx="2895600" cy="3028950"/>
          </a:xfrm>
        </p:spPr>
      </p:pic>
    </p:spTree>
    <p:extLst>
      <p:ext uri="{BB962C8B-B14F-4D97-AF65-F5344CB8AC3E}">
        <p14:creationId xmlns:p14="http://schemas.microsoft.com/office/powerpoint/2010/main" val="890274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1617313" y="4876800"/>
            <a:ext cx="5909374" cy="584775"/>
          </a:xfrm>
          <a:prstGeom prst="rect">
            <a:avLst/>
          </a:prstGeom>
          <a:noFill/>
        </p:spPr>
        <p:txBody>
          <a:bodyPr wrap="none" rtlCol="0">
            <a:spAutoFit/>
          </a:bodyPr>
          <a:lstStyle/>
          <a:p>
            <a:pPr algn="ctr"/>
            <a:r>
              <a:rPr lang="en-US" sz="3200" dirty="0">
                <a:solidFill>
                  <a:srgbClr val="FFC000"/>
                </a:solidFill>
              </a:rPr>
              <a:t>A Final Word – New Testament</a:t>
            </a:r>
          </a:p>
        </p:txBody>
      </p:sp>
      <p:pic>
        <p:nvPicPr>
          <p:cNvPr id="8" name="Content Placeholder 7">
            <a:extLst>
              <a:ext uri="{FF2B5EF4-FFF2-40B4-BE49-F238E27FC236}">
                <a16:creationId xmlns:a16="http://schemas.microsoft.com/office/drawing/2014/main" id="{45F5A8AF-D473-4567-BDF6-133D3B1044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195392" y="1600200"/>
            <a:ext cx="4753216" cy="3048000"/>
          </a:xfrm>
        </p:spPr>
      </p:pic>
    </p:spTree>
    <p:extLst>
      <p:ext uri="{BB962C8B-B14F-4D97-AF65-F5344CB8AC3E}">
        <p14:creationId xmlns:p14="http://schemas.microsoft.com/office/powerpoint/2010/main" val="28186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46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#8</a:t>
            </a:r>
          </a:p>
          <a:p>
            <a:r>
              <a:rPr lang="en-US" dirty="0">
                <a:solidFill>
                  <a:srgbClr val="FFC000"/>
                </a:solidFill>
              </a:rPr>
              <a:t>A Final Word</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17950110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EFB7-C6B4-43A3-959F-19138F297554}"/>
              </a:ext>
            </a:extLst>
          </p:cNvPr>
          <p:cNvSpPr>
            <a:spLocks noGrp="1"/>
          </p:cNvSpPr>
          <p:nvPr>
            <p:ph type="title"/>
          </p:nvPr>
        </p:nvSpPr>
        <p:spPr/>
        <p:txBody>
          <a:bodyPr/>
          <a:lstStyle/>
          <a:p>
            <a:r>
              <a:rPr lang="en-US" dirty="0"/>
              <a:t>Scripture</a:t>
            </a:r>
          </a:p>
        </p:txBody>
      </p:sp>
      <p:pic>
        <p:nvPicPr>
          <p:cNvPr id="8" name="Content Placeholder 7">
            <a:extLst>
              <a:ext uri="{FF2B5EF4-FFF2-40B4-BE49-F238E27FC236}">
                <a16:creationId xmlns:a16="http://schemas.microsoft.com/office/drawing/2014/main" id="{4F61D275-74C3-4E5F-90F4-FE26F992E70E}"/>
              </a:ext>
            </a:extLst>
          </p:cNvPr>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p:blipFill>
        <p:spPr>
          <a:xfrm>
            <a:off x="5334000" y="1600200"/>
            <a:ext cx="3502417" cy="2626813"/>
          </a:xfrm>
        </p:spPr>
      </p:pic>
      <p:sp>
        <p:nvSpPr>
          <p:cNvPr id="5" name="Content Placeholder 4">
            <a:extLst>
              <a:ext uri="{FF2B5EF4-FFF2-40B4-BE49-F238E27FC236}">
                <a16:creationId xmlns:a16="http://schemas.microsoft.com/office/drawing/2014/main" id="{8B651A59-E356-42F1-83AE-DED41C69FF2F}"/>
              </a:ext>
            </a:extLst>
          </p:cNvPr>
          <p:cNvSpPr>
            <a:spLocks noGrp="1"/>
          </p:cNvSpPr>
          <p:nvPr>
            <p:ph sz="half" idx="1"/>
          </p:nvPr>
        </p:nvSpPr>
        <p:spPr>
          <a:xfrm>
            <a:off x="307583" y="1600200"/>
            <a:ext cx="4797817" cy="4530725"/>
          </a:xfrm>
        </p:spPr>
        <p:txBody>
          <a:bodyPr/>
          <a:lstStyle/>
          <a:p>
            <a:r>
              <a:rPr lang="en-US" sz="3200" dirty="0"/>
              <a:t>Galatians 5:20</a:t>
            </a:r>
          </a:p>
          <a:p>
            <a:endParaRPr lang="en-US" sz="3200" dirty="0"/>
          </a:p>
          <a:p>
            <a:r>
              <a:rPr lang="en-US" sz="3200" dirty="0"/>
              <a:t>Revelation 9:21</a:t>
            </a:r>
          </a:p>
          <a:p>
            <a:endParaRPr lang="en-US" sz="3200" dirty="0"/>
          </a:p>
          <a:p>
            <a:r>
              <a:rPr lang="en-US" sz="3200" dirty="0"/>
              <a:t>Revelation 18:23-24</a:t>
            </a:r>
          </a:p>
          <a:p>
            <a:endParaRPr lang="en-US" sz="3200" dirty="0"/>
          </a:p>
          <a:p>
            <a:r>
              <a:rPr lang="en-US" sz="3200" dirty="0"/>
              <a:t>Revelation 21:8, 22:15</a:t>
            </a:r>
          </a:p>
        </p:txBody>
      </p:sp>
    </p:spTree>
    <p:extLst>
      <p:ext uri="{BB962C8B-B14F-4D97-AF65-F5344CB8AC3E}">
        <p14:creationId xmlns:p14="http://schemas.microsoft.com/office/powerpoint/2010/main" val="2320324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7A7F81-BF5A-4CFC-B773-13E1E69D7BC4}"/>
              </a:ext>
            </a:extLst>
          </p:cNvPr>
          <p:cNvSpPr>
            <a:spLocks noGrp="1"/>
          </p:cNvSpPr>
          <p:nvPr>
            <p:ph type="title"/>
          </p:nvPr>
        </p:nvSpPr>
        <p:spPr/>
        <p:txBody>
          <a:bodyPr/>
          <a:lstStyle/>
          <a:p>
            <a:r>
              <a:rPr lang="en-US" dirty="0"/>
              <a:t>Prayer</a:t>
            </a:r>
          </a:p>
        </p:txBody>
      </p:sp>
      <p:pic>
        <p:nvPicPr>
          <p:cNvPr id="8" name="Content Placeholder 7">
            <a:extLst>
              <a:ext uri="{FF2B5EF4-FFF2-40B4-BE49-F238E27FC236}">
                <a16:creationId xmlns:a16="http://schemas.microsoft.com/office/drawing/2014/main" id="{90362FAF-0243-43CE-A237-444B95585F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132" t="28930" r="11654"/>
          <a:stretch/>
        </p:blipFill>
        <p:spPr>
          <a:xfrm>
            <a:off x="839191" y="1600200"/>
            <a:ext cx="7465618" cy="4191000"/>
          </a:xfrm>
        </p:spPr>
      </p:pic>
    </p:spTree>
    <p:extLst>
      <p:ext uri="{BB962C8B-B14F-4D97-AF65-F5344CB8AC3E}">
        <p14:creationId xmlns:p14="http://schemas.microsoft.com/office/powerpoint/2010/main" val="719181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2452670" y="4876800"/>
            <a:ext cx="4238661" cy="584775"/>
          </a:xfrm>
          <a:prstGeom prst="rect">
            <a:avLst/>
          </a:prstGeom>
          <a:noFill/>
        </p:spPr>
        <p:txBody>
          <a:bodyPr wrap="none" rtlCol="0">
            <a:spAutoFit/>
          </a:bodyPr>
          <a:lstStyle/>
          <a:p>
            <a:pPr algn="ctr"/>
            <a:r>
              <a:rPr lang="en-US" sz="3200" dirty="0">
                <a:solidFill>
                  <a:srgbClr val="FFC000"/>
                </a:solidFill>
              </a:rPr>
              <a:t>The Porcelain Buddha</a:t>
            </a:r>
          </a:p>
        </p:txBody>
      </p:sp>
      <p:pic>
        <p:nvPicPr>
          <p:cNvPr id="8" name="Content Placeholder 7">
            <a:extLst>
              <a:ext uri="{FF2B5EF4-FFF2-40B4-BE49-F238E27FC236}">
                <a16:creationId xmlns:a16="http://schemas.microsoft.com/office/drawing/2014/main" id="{45F5A8AF-D473-4567-BDF6-133D3B10443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val="0"/>
              </a:ext>
            </a:extLst>
          </a:blip>
          <a:srcRect/>
          <a:stretch/>
        </p:blipFill>
        <p:spPr>
          <a:xfrm>
            <a:off x="2929980" y="1600200"/>
            <a:ext cx="3284040" cy="3048000"/>
          </a:xfrm>
        </p:spPr>
      </p:pic>
    </p:spTree>
    <p:extLst>
      <p:ext uri="{BB962C8B-B14F-4D97-AF65-F5344CB8AC3E}">
        <p14:creationId xmlns:p14="http://schemas.microsoft.com/office/powerpoint/2010/main" val="2399253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51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#1</a:t>
            </a:r>
          </a:p>
          <a:p>
            <a:r>
              <a:rPr lang="en-US" dirty="0">
                <a:solidFill>
                  <a:srgbClr val="FFC000"/>
                </a:solidFill>
              </a:rPr>
              <a:t>Rosie the Spiritual Guide</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3704840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Witchcraft in the Old Testament</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7040" y="2743200"/>
            <a:ext cx="3516923" cy="1981200"/>
          </a:xfrm>
          <a:prstGeom prst="rect">
            <a:avLst/>
          </a:prstGeom>
        </p:spPr>
      </p:pic>
      <p:pic>
        <p:nvPicPr>
          <p:cNvPr id="6" name="Picture 5">
            <a:extLst>
              <a:ext uri="{FF2B5EF4-FFF2-40B4-BE49-F238E27FC236}">
                <a16:creationId xmlns:a16="http://schemas.microsoft.com/office/drawing/2014/main" id="{8DF75001-A228-0B39-5FA1-52238E30CDD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b="15432"/>
          <a:stretch/>
        </p:blipFill>
        <p:spPr>
          <a:xfrm>
            <a:off x="4419600" y="2419350"/>
            <a:ext cx="4154430" cy="2628900"/>
          </a:xfrm>
          <a:prstGeom prst="rect">
            <a:avLst/>
          </a:prstGeom>
        </p:spPr>
      </p:pic>
    </p:spTree>
    <p:extLst>
      <p:ext uri="{BB962C8B-B14F-4D97-AF65-F5344CB8AC3E}">
        <p14:creationId xmlns:p14="http://schemas.microsoft.com/office/powerpoint/2010/main" val="299121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A6E15C-5796-CA57-C50C-714281A64E60}"/>
              </a:ext>
            </a:extLst>
          </p:cNvPr>
          <p:cNvSpPr>
            <a:spLocks noGrp="1"/>
          </p:cNvSpPr>
          <p:nvPr>
            <p:ph type="title"/>
          </p:nvPr>
        </p:nvSpPr>
        <p:spPr/>
        <p:txBody>
          <a:bodyPr/>
          <a:lstStyle/>
          <a:p>
            <a:r>
              <a:rPr lang="en-US" dirty="0"/>
              <a:t>The Bible &amp; Witchcraft</a:t>
            </a:r>
          </a:p>
        </p:txBody>
      </p:sp>
      <p:pic>
        <p:nvPicPr>
          <p:cNvPr id="6" name="Picture 5">
            <a:extLst>
              <a:ext uri="{FF2B5EF4-FFF2-40B4-BE49-F238E27FC236}">
                <a16:creationId xmlns:a16="http://schemas.microsoft.com/office/drawing/2014/main" id="{E1CE4A92-1C2F-49C5-1A33-0AD22FC34B4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tretch>
            <a:fillRect/>
          </a:stretch>
        </p:blipFill>
        <p:spPr>
          <a:xfrm>
            <a:off x="609600" y="1420813"/>
            <a:ext cx="4084320" cy="2045712"/>
          </a:xfrm>
          <a:prstGeom prst="rect">
            <a:avLst/>
          </a:prstGeom>
        </p:spPr>
      </p:pic>
      <p:pic>
        <p:nvPicPr>
          <p:cNvPr id="8" name="Picture 7">
            <a:extLst>
              <a:ext uri="{FF2B5EF4-FFF2-40B4-BE49-F238E27FC236}">
                <a16:creationId xmlns:a16="http://schemas.microsoft.com/office/drawing/2014/main" id="{EAE0A92E-39B0-9DE1-99D5-C6E0503BEFB9}"/>
              </a:ext>
            </a:extLst>
          </p:cNvPr>
          <p:cNvPicPr>
            <a:picLocks noChangeAspect="1"/>
          </p:cNvPicPr>
          <p:nvPr/>
        </p:nvPicPr>
        <p:blipFill rotWithShape="1">
          <a:blip r:embed="rId4">
            <a:extLst>
              <a:ext uri="{28A0092B-C50C-407E-A947-70E740481C1C}">
                <a14:useLocalDpi xmlns:a14="http://schemas.microsoft.com/office/drawing/2010/main" val="0"/>
              </a:ext>
            </a:extLst>
          </a:blip>
          <a:srcRect t="4051" r="17347" b="11111"/>
          <a:stretch/>
        </p:blipFill>
        <p:spPr>
          <a:xfrm>
            <a:off x="264160" y="3691464"/>
            <a:ext cx="1623060" cy="2601039"/>
          </a:xfrm>
          <a:prstGeom prst="rect">
            <a:avLst/>
          </a:prstGeom>
        </p:spPr>
      </p:pic>
      <p:pic>
        <p:nvPicPr>
          <p:cNvPr id="10" name="Picture 9">
            <a:extLst>
              <a:ext uri="{FF2B5EF4-FFF2-40B4-BE49-F238E27FC236}">
                <a16:creationId xmlns:a16="http://schemas.microsoft.com/office/drawing/2014/main" id="{0435CC67-1D5E-CE5E-E54F-8146671217B6}"/>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40280" y="3716864"/>
            <a:ext cx="3381633" cy="2601039"/>
          </a:xfrm>
          <a:prstGeom prst="rect">
            <a:avLst/>
          </a:prstGeom>
        </p:spPr>
      </p:pic>
      <p:pic>
        <p:nvPicPr>
          <p:cNvPr id="12" name="Picture 11">
            <a:extLst>
              <a:ext uri="{FF2B5EF4-FFF2-40B4-BE49-F238E27FC236}">
                <a16:creationId xmlns:a16="http://schemas.microsoft.com/office/drawing/2014/main" id="{612E1B77-DE75-FCBC-8625-D85D915141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9413" y="3916715"/>
            <a:ext cx="2867381" cy="2150536"/>
          </a:xfrm>
          <a:prstGeom prst="rect">
            <a:avLst/>
          </a:prstGeom>
        </p:spPr>
      </p:pic>
      <p:pic>
        <p:nvPicPr>
          <p:cNvPr id="14" name="Picture 13">
            <a:extLst>
              <a:ext uri="{FF2B5EF4-FFF2-40B4-BE49-F238E27FC236}">
                <a16:creationId xmlns:a16="http://schemas.microsoft.com/office/drawing/2014/main" id="{FA76E1BA-931E-21A7-9472-98F8334721F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8000"/>
                    </a14:imgEffect>
                  </a14:imgLayer>
                </a14:imgProps>
              </a:ext>
              <a:ext uri="{28A0092B-C50C-407E-A947-70E740481C1C}">
                <a14:useLocalDpi xmlns:a14="http://schemas.microsoft.com/office/drawing/2010/main" val="0"/>
              </a:ext>
            </a:extLst>
          </a:blip>
          <a:stretch>
            <a:fillRect/>
          </a:stretch>
        </p:blipFill>
        <p:spPr>
          <a:xfrm>
            <a:off x="5713095" y="1232298"/>
            <a:ext cx="2381250" cy="2505075"/>
          </a:xfrm>
          <a:prstGeom prst="rect">
            <a:avLst/>
          </a:prstGeom>
        </p:spPr>
      </p:pic>
    </p:spTree>
    <p:extLst>
      <p:ext uri="{BB962C8B-B14F-4D97-AF65-F5344CB8AC3E}">
        <p14:creationId xmlns:p14="http://schemas.microsoft.com/office/powerpoint/2010/main" val="78034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89BD-27E3-B8FB-D4A8-8D22765FE5CC}"/>
              </a:ext>
            </a:extLst>
          </p:cNvPr>
          <p:cNvSpPr>
            <a:spLocks noGrp="1"/>
          </p:cNvSpPr>
          <p:nvPr>
            <p:ph type="title"/>
          </p:nvPr>
        </p:nvSpPr>
        <p:spPr/>
        <p:txBody>
          <a:bodyPr/>
          <a:lstStyle/>
          <a:p>
            <a:r>
              <a:rPr lang="en-US" dirty="0"/>
              <a:t>Many Different Hebrew Words</a:t>
            </a:r>
          </a:p>
        </p:txBody>
      </p:sp>
      <p:sp>
        <p:nvSpPr>
          <p:cNvPr id="3" name="Content Placeholder 2">
            <a:extLst>
              <a:ext uri="{FF2B5EF4-FFF2-40B4-BE49-F238E27FC236}">
                <a16:creationId xmlns:a16="http://schemas.microsoft.com/office/drawing/2014/main" id="{E18AA04E-A854-DD5E-7E10-3D43130EBC3E}"/>
              </a:ext>
            </a:extLst>
          </p:cNvPr>
          <p:cNvSpPr>
            <a:spLocks noGrp="1"/>
          </p:cNvSpPr>
          <p:nvPr>
            <p:ph idx="1"/>
          </p:nvPr>
        </p:nvSpPr>
        <p:spPr/>
        <p:txBody>
          <a:bodyPr/>
          <a:lstStyle/>
          <a:p>
            <a:pPr algn="just"/>
            <a:r>
              <a:rPr lang="en-US" sz="3600" dirty="0">
                <a:effectLst>
                  <a:outerShdw blurRad="38100" dist="38100" dir="2700000" algn="tl">
                    <a:srgbClr val="000000">
                      <a:alpha val="43137"/>
                    </a:srgbClr>
                  </a:outerShdw>
                </a:effectLst>
                <a:ea typeface="Calibri" panose="020F0502020204030204" pitchFamily="34" charset="0"/>
              </a:rPr>
              <a:t>“Wizards,” “mediums,” “spiritists,” “psychics,” “necromancers,” “sorcerers,” “enchanters,” “witches,” “soothsayers,” “diviners,” “magicians,” “astrologers,” “observer of times,” and those with “familiar spirits.”</a:t>
            </a:r>
            <a:endParaRPr lang="en-US" sz="5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7726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#9</a:t>
            </a:r>
          </a:p>
          <a:p>
            <a:r>
              <a:rPr lang="en-US" dirty="0">
                <a:solidFill>
                  <a:srgbClr val="FFC000"/>
                </a:solidFill>
              </a:rPr>
              <a:t>The Porcelain Buddha</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1956524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1CE3AB-4216-4E00-84D0-0CFEAF6C7644}"/>
              </a:ext>
            </a:extLst>
          </p:cNvPr>
          <p:cNvSpPr>
            <a:spLocks noGrp="1"/>
          </p:cNvSpPr>
          <p:nvPr>
            <p:ph type="title"/>
          </p:nvPr>
        </p:nvSpPr>
        <p:spPr/>
        <p:txBody>
          <a:bodyPr/>
          <a:lstStyle/>
          <a:p>
            <a:r>
              <a:rPr lang="en-US" dirty="0"/>
              <a:t>Porcelain Buddha</a:t>
            </a:r>
          </a:p>
        </p:txBody>
      </p:sp>
      <p:pic>
        <p:nvPicPr>
          <p:cNvPr id="8" name="Content Placeholder 7">
            <a:extLst>
              <a:ext uri="{FF2B5EF4-FFF2-40B4-BE49-F238E27FC236}">
                <a16:creationId xmlns:a16="http://schemas.microsoft.com/office/drawing/2014/main" id="{B17E8F56-BA7C-49D6-AD86-CE8175D4C2F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rcRect t="10361" b="16521"/>
          <a:stretch/>
        </p:blipFill>
        <p:spPr>
          <a:xfrm>
            <a:off x="2819400" y="1676400"/>
            <a:ext cx="3505200" cy="4560442"/>
          </a:xfrm>
        </p:spPr>
      </p:pic>
    </p:spTree>
    <p:extLst>
      <p:ext uri="{BB962C8B-B14F-4D97-AF65-F5344CB8AC3E}">
        <p14:creationId xmlns:p14="http://schemas.microsoft.com/office/powerpoint/2010/main" val="220731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3067421" y="5146612"/>
            <a:ext cx="3009158" cy="584775"/>
          </a:xfrm>
          <a:prstGeom prst="rect">
            <a:avLst/>
          </a:prstGeom>
          <a:noFill/>
        </p:spPr>
        <p:txBody>
          <a:bodyPr wrap="none" rtlCol="0">
            <a:spAutoFit/>
          </a:bodyPr>
          <a:lstStyle/>
          <a:p>
            <a:pPr algn="ctr"/>
            <a:r>
              <a:rPr lang="en-US" sz="3200" dirty="0">
                <a:solidFill>
                  <a:srgbClr val="FFC000"/>
                </a:solidFill>
              </a:rPr>
              <a:t>Cursed Objects</a:t>
            </a:r>
          </a:p>
        </p:txBody>
      </p:sp>
      <p:pic>
        <p:nvPicPr>
          <p:cNvPr id="8" name="Content Placeholder 7">
            <a:extLst>
              <a:ext uri="{FF2B5EF4-FFF2-40B4-BE49-F238E27FC236}">
                <a16:creationId xmlns:a16="http://schemas.microsoft.com/office/drawing/2014/main" id="{45F5A8AF-D473-4567-BDF6-133D3B104431}"/>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9000"/>
                    </a14:imgEffect>
                  </a14:imgLayer>
                </a14:imgProps>
              </a:ext>
              <a:ext uri="{28A0092B-C50C-407E-A947-70E740481C1C}">
                <a14:useLocalDpi xmlns:a14="http://schemas.microsoft.com/office/drawing/2010/main" val="0"/>
              </a:ext>
            </a:extLst>
          </a:blip>
          <a:srcRect/>
          <a:stretch/>
        </p:blipFill>
        <p:spPr>
          <a:xfrm>
            <a:off x="827989" y="2326956"/>
            <a:ext cx="2438400" cy="2438400"/>
          </a:xfrm>
        </p:spPr>
      </p:pic>
      <p:pic>
        <p:nvPicPr>
          <p:cNvPr id="5" name="Picture 4">
            <a:extLst>
              <a:ext uri="{FF2B5EF4-FFF2-40B4-BE49-F238E27FC236}">
                <a16:creationId xmlns:a16="http://schemas.microsoft.com/office/drawing/2014/main" id="{AB98EEB6-549E-AF81-2435-A94B9CFC4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749" y="1316989"/>
            <a:ext cx="1838325" cy="2486025"/>
          </a:xfrm>
          <a:prstGeom prst="rect">
            <a:avLst/>
          </a:prstGeom>
        </p:spPr>
      </p:pic>
      <p:pic>
        <p:nvPicPr>
          <p:cNvPr id="7" name="Picture 6">
            <a:extLst>
              <a:ext uri="{FF2B5EF4-FFF2-40B4-BE49-F238E27FC236}">
                <a16:creationId xmlns:a16="http://schemas.microsoft.com/office/drawing/2014/main" id="{2FAD47CB-9E1F-CA9B-851D-0FC5CEC94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3738" y="3046667"/>
            <a:ext cx="1845340" cy="1845340"/>
          </a:xfrm>
          <a:prstGeom prst="rect">
            <a:avLst/>
          </a:prstGeom>
        </p:spPr>
      </p:pic>
      <p:pic>
        <p:nvPicPr>
          <p:cNvPr id="10" name="Picture 9">
            <a:extLst>
              <a:ext uri="{FF2B5EF4-FFF2-40B4-BE49-F238E27FC236}">
                <a16:creationId xmlns:a16="http://schemas.microsoft.com/office/drawing/2014/main" id="{61AA1641-4238-14E9-4467-8E47DD221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4100" y="1727200"/>
            <a:ext cx="2552700" cy="1701800"/>
          </a:xfrm>
          <a:prstGeom prst="rect">
            <a:avLst/>
          </a:prstGeom>
        </p:spPr>
      </p:pic>
    </p:spTree>
    <p:extLst>
      <p:ext uri="{BB962C8B-B14F-4D97-AF65-F5344CB8AC3E}">
        <p14:creationId xmlns:p14="http://schemas.microsoft.com/office/powerpoint/2010/main" val="35836137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890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#10</a:t>
            </a:r>
          </a:p>
          <a:p>
            <a:r>
              <a:rPr lang="en-US" dirty="0">
                <a:solidFill>
                  <a:srgbClr val="FFC000"/>
                </a:solidFill>
              </a:rPr>
              <a:t>Cursed Objects</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1270657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3FECD6-583E-4634-B928-0647925E58AF}"/>
              </a:ext>
            </a:extLst>
          </p:cNvPr>
          <p:cNvSpPr>
            <a:spLocks noGrp="1"/>
          </p:cNvSpPr>
          <p:nvPr>
            <p:ph type="title"/>
          </p:nvPr>
        </p:nvSpPr>
        <p:spPr/>
        <p:txBody>
          <a:bodyPr/>
          <a:lstStyle/>
          <a:p>
            <a:r>
              <a:rPr lang="en-US" dirty="0"/>
              <a:t>Scripture</a:t>
            </a:r>
          </a:p>
        </p:txBody>
      </p:sp>
      <p:sp>
        <p:nvSpPr>
          <p:cNvPr id="5" name="Content Placeholder 4">
            <a:extLst>
              <a:ext uri="{FF2B5EF4-FFF2-40B4-BE49-F238E27FC236}">
                <a16:creationId xmlns:a16="http://schemas.microsoft.com/office/drawing/2014/main" id="{4C2713F6-FE5E-45E8-A289-8AF7B5E264BC}"/>
              </a:ext>
            </a:extLst>
          </p:cNvPr>
          <p:cNvSpPr>
            <a:spLocks noGrp="1"/>
          </p:cNvSpPr>
          <p:nvPr>
            <p:ph sz="half" idx="1"/>
          </p:nvPr>
        </p:nvSpPr>
        <p:spPr>
          <a:xfrm>
            <a:off x="317030" y="1468437"/>
            <a:ext cx="4254970" cy="4530725"/>
          </a:xfrm>
        </p:spPr>
        <p:txBody>
          <a:bodyPr/>
          <a:lstStyle/>
          <a:p>
            <a:r>
              <a:rPr lang="en-US" dirty="0"/>
              <a:t>Deuteronomy 7:25-26</a:t>
            </a:r>
          </a:p>
        </p:txBody>
      </p:sp>
      <p:pic>
        <p:nvPicPr>
          <p:cNvPr id="12" name="Content Placeholder 11">
            <a:extLst>
              <a:ext uri="{FF2B5EF4-FFF2-40B4-BE49-F238E27FC236}">
                <a16:creationId xmlns:a16="http://schemas.microsoft.com/office/drawing/2014/main" id="{7FACD9C6-FF9C-4693-89A4-B9DD22050FF9}"/>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rcRect/>
          <a:stretch/>
        </p:blipFill>
        <p:spPr>
          <a:xfrm>
            <a:off x="4668679" y="1430973"/>
            <a:ext cx="4018121" cy="2678747"/>
          </a:xfrm>
        </p:spPr>
      </p:pic>
    </p:spTree>
    <p:extLst>
      <p:ext uri="{BB962C8B-B14F-4D97-AF65-F5344CB8AC3E}">
        <p14:creationId xmlns:p14="http://schemas.microsoft.com/office/powerpoint/2010/main" val="3373507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30136D-DE1D-484A-888C-7DC400942ECE}"/>
              </a:ext>
            </a:extLst>
          </p:cNvPr>
          <p:cNvSpPr>
            <a:spLocks noGrp="1"/>
          </p:cNvSpPr>
          <p:nvPr>
            <p:ph type="title"/>
          </p:nvPr>
        </p:nvSpPr>
        <p:spPr/>
        <p:txBody>
          <a:bodyPr/>
          <a:lstStyle/>
          <a:p>
            <a:r>
              <a:rPr lang="en-US" dirty="0"/>
              <a:t>Cursed Objects</a:t>
            </a:r>
          </a:p>
        </p:txBody>
      </p:sp>
      <p:sp>
        <p:nvSpPr>
          <p:cNvPr id="3" name="Content Placeholder 2">
            <a:extLst>
              <a:ext uri="{FF2B5EF4-FFF2-40B4-BE49-F238E27FC236}">
                <a16:creationId xmlns:a16="http://schemas.microsoft.com/office/drawing/2014/main" id="{88FB708E-DF4A-5D22-7729-02F6A731DDC0}"/>
              </a:ext>
            </a:extLst>
          </p:cNvPr>
          <p:cNvSpPr>
            <a:spLocks noGrp="1"/>
          </p:cNvSpPr>
          <p:nvPr>
            <p:ph idx="1"/>
          </p:nvPr>
        </p:nvSpPr>
        <p:spPr>
          <a:xfrm>
            <a:off x="228600" y="1600200"/>
            <a:ext cx="8686800" cy="4800600"/>
          </a:xfrm>
        </p:spPr>
        <p:txBody>
          <a:bodyPr/>
          <a:lstStyle/>
          <a:p>
            <a:pPr algn="just"/>
            <a:r>
              <a:rPr lang="en-US" sz="3000" dirty="0">
                <a:effectLst>
                  <a:outerShdw blurRad="38100" dist="38100" dir="2700000" algn="tl">
                    <a:srgbClr val="000000">
                      <a:alpha val="43137"/>
                    </a:srgbClr>
                  </a:outerShdw>
                </a:effectLst>
                <a:ea typeface="Calibri" panose="020F0502020204030204" pitchFamily="34" charset="0"/>
              </a:rPr>
              <a:t>Books, music, movies, religious candles, Indian jewelry, tarot cards, Ouija boards, cult books, bongs, drugs, games, crystals, dream catchers, statues, amulets, and other paraphernalia.</a:t>
            </a:r>
          </a:p>
          <a:p>
            <a:pPr algn="just"/>
            <a:r>
              <a:rPr lang="en-US" sz="3000" i="1" dirty="0">
                <a:effectLst>
                  <a:outerShdw blurRad="38100" dist="38100" dir="2700000" algn="tl">
                    <a:srgbClr val="000000">
                      <a:alpha val="43137"/>
                    </a:srgbClr>
                  </a:outerShdw>
                </a:effectLst>
                <a:ea typeface="Calibri" panose="020F0502020204030204" pitchFamily="34" charset="0"/>
              </a:rPr>
              <a:t>Don’t bring anything into your house that God hates</a:t>
            </a:r>
            <a:r>
              <a:rPr lang="en-US" sz="3000" dirty="0">
                <a:effectLst>
                  <a:outerShdw blurRad="38100" dist="38100" dir="2700000" algn="tl">
                    <a:srgbClr val="000000">
                      <a:alpha val="43137"/>
                    </a:srgbClr>
                  </a:outerShdw>
                </a:effectLst>
                <a:ea typeface="Calibri" panose="020F0502020204030204" pitchFamily="34" charset="0"/>
              </a:rPr>
              <a:t>.  It is an abomination.  God hates it.  Don’t make God angry.</a:t>
            </a:r>
          </a:p>
          <a:p>
            <a:pPr algn="just"/>
            <a:r>
              <a:rPr lang="en-US" sz="3000" i="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Whatever is an abomination to God must be an abomination to us</a:t>
            </a:r>
            <a:r>
              <a:rPr lang="en-US" sz="30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n-US" sz="3000" i="1" dirty="0">
                <a:solidFill>
                  <a:srgbClr val="FFC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You must hate what God hates.</a:t>
            </a:r>
            <a:endParaRPr lang="en-US" sz="3000" i="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4793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439CA-8FD6-45D6-8A79-99C645AE0231}"/>
              </a:ext>
            </a:extLst>
          </p:cNvPr>
          <p:cNvSpPr>
            <a:spLocks noGrp="1"/>
          </p:cNvSpPr>
          <p:nvPr>
            <p:ph type="title"/>
          </p:nvPr>
        </p:nvSpPr>
        <p:spPr/>
        <p:txBody>
          <a:bodyPr/>
          <a:lstStyle/>
          <a:p>
            <a:r>
              <a:rPr lang="en-US" dirty="0"/>
              <a:t>An Educated Nurse</a:t>
            </a:r>
          </a:p>
        </p:txBody>
      </p:sp>
      <p:pic>
        <p:nvPicPr>
          <p:cNvPr id="6" name="Content Placeholder 5">
            <a:extLst>
              <a:ext uri="{FF2B5EF4-FFF2-40B4-BE49-F238E27FC236}">
                <a16:creationId xmlns:a16="http://schemas.microsoft.com/office/drawing/2014/main" id="{3F7649AD-806D-4DE0-B131-3BD14ED8EE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667" r="15741"/>
          <a:stretch/>
        </p:blipFill>
        <p:spPr>
          <a:xfrm>
            <a:off x="949581" y="1676400"/>
            <a:ext cx="7244839" cy="4343400"/>
          </a:xfrm>
        </p:spPr>
      </p:pic>
    </p:spTree>
    <p:extLst>
      <p:ext uri="{BB962C8B-B14F-4D97-AF65-F5344CB8AC3E}">
        <p14:creationId xmlns:p14="http://schemas.microsoft.com/office/powerpoint/2010/main" val="3929093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1382665" y="4876800"/>
            <a:ext cx="6378670" cy="584775"/>
          </a:xfrm>
          <a:prstGeom prst="rect">
            <a:avLst/>
          </a:prstGeom>
          <a:noFill/>
        </p:spPr>
        <p:txBody>
          <a:bodyPr wrap="none" rtlCol="0">
            <a:spAutoFit/>
          </a:bodyPr>
          <a:lstStyle/>
          <a:p>
            <a:pPr algn="ctr"/>
            <a:r>
              <a:rPr lang="en-US" sz="3200" dirty="0">
                <a:solidFill>
                  <a:srgbClr val="FFC000"/>
                </a:solidFill>
              </a:rPr>
              <a:t>Dream Catchers and the Little Girl</a:t>
            </a:r>
          </a:p>
        </p:txBody>
      </p:sp>
      <p:pic>
        <p:nvPicPr>
          <p:cNvPr id="8" name="Content Placeholder 7">
            <a:extLst>
              <a:ext uri="{FF2B5EF4-FFF2-40B4-BE49-F238E27FC236}">
                <a16:creationId xmlns:a16="http://schemas.microsoft.com/office/drawing/2014/main" id="{45F5A8AF-D473-4567-BDF6-133D3B104431}"/>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p:blipFill>
        <p:spPr>
          <a:xfrm>
            <a:off x="3086100" y="1600200"/>
            <a:ext cx="2971800" cy="2971800"/>
          </a:xfrm>
        </p:spPr>
      </p:pic>
    </p:spTree>
    <p:extLst>
      <p:ext uri="{BB962C8B-B14F-4D97-AF65-F5344CB8AC3E}">
        <p14:creationId xmlns:p14="http://schemas.microsoft.com/office/powerpoint/2010/main" val="19291569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4648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#11</a:t>
            </a:r>
          </a:p>
          <a:p>
            <a:r>
              <a:rPr lang="en-US" dirty="0">
                <a:solidFill>
                  <a:srgbClr val="FFC000"/>
                </a:solidFill>
              </a:rPr>
              <a:t>Dream Catchers and the Little Girl</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13305968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55447-8828-8025-9EFB-100DB0044B30}"/>
              </a:ext>
            </a:extLst>
          </p:cNvPr>
          <p:cNvSpPr>
            <a:spLocks noGrp="1"/>
          </p:cNvSpPr>
          <p:nvPr>
            <p:ph type="title"/>
          </p:nvPr>
        </p:nvSpPr>
        <p:spPr/>
        <p:txBody>
          <a:bodyPr/>
          <a:lstStyle/>
          <a:p>
            <a:r>
              <a:rPr lang="en-US" dirty="0"/>
              <a:t>Dream Catchers</a:t>
            </a:r>
          </a:p>
        </p:txBody>
      </p:sp>
      <p:pic>
        <p:nvPicPr>
          <p:cNvPr id="8" name="Content Placeholder 7">
            <a:extLst>
              <a:ext uri="{FF2B5EF4-FFF2-40B4-BE49-F238E27FC236}">
                <a16:creationId xmlns:a16="http://schemas.microsoft.com/office/drawing/2014/main" id="{931F4D74-6A6E-7CBF-7237-214C52BC75F2}"/>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808" r="3847"/>
          <a:stretch/>
        </p:blipFill>
        <p:spPr>
          <a:xfrm>
            <a:off x="457200" y="1420813"/>
            <a:ext cx="2895600" cy="3169920"/>
          </a:xfrm>
        </p:spPr>
      </p:pic>
      <p:pic>
        <p:nvPicPr>
          <p:cNvPr id="10" name="Content Placeholder 9">
            <a:extLst>
              <a:ext uri="{FF2B5EF4-FFF2-40B4-BE49-F238E27FC236}">
                <a16:creationId xmlns:a16="http://schemas.microsoft.com/office/drawing/2014/main" id="{1CCD1AA0-E6D5-F5D1-2322-1A8154CD9DFA}"/>
              </a:ext>
            </a:extLst>
          </p:cNvPr>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val="0"/>
              </a:ext>
            </a:extLst>
          </a:blip>
          <a:stretch>
            <a:fillRect/>
          </a:stretch>
        </p:blipFill>
        <p:spPr>
          <a:xfrm>
            <a:off x="3785872" y="3276600"/>
            <a:ext cx="2233928" cy="2990533"/>
          </a:xfrm>
        </p:spPr>
      </p:pic>
      <p:pic>
        <p:nvPicPr>
          <p:cNvPr id="12" name="Picture 11">
            <a:extLst>
              <a:ext uri="{FF2B5EF4-FFF2-40B4-BE49-F238E27FC236}">
                <a16:creationId xmlns:a16="http://schemas.microsoft.com/office/drawing/2014/main" id="{6960594E-F792-D9BD-312A-8377F446DC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222" t="11111" r="17778" b="4051"/>
          <a:stretch/>
        </p:blipFill>
        <p:spPr>
          <a:xfrm>
            <a:off x="6447792" y="1415733"/>
            <a:ext cx="2398149" cy="3390900"/>
          </a:xfrm>
          <a:prstGeom prst="rect">
            <a:avLst/>
          </a:prstGeom>
        </p:spPr>
      </p:pic>
    </p:spTree>
    <p:extLst>
      <p:ext uri="{BB962C8B-B14F-4D97-AF65-F5344CB8AC3E}">
        <p14:creationId xmlns:p14="http://schemas.microsoft.com/office/powerpoint/2010/main" val="28158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AE50-F0C3-4802-8548-4EF3018107D1}"/>
              </a:ext>
            </a:extLst>
          </p:cNvPr>
          <p:cNvSpPr>
            <a:spLocks noGrp="1"/>
          </p:cNvSpPr>
          <p:nvPr>
            <p:ph type="title"/>
          </p:nvPr>
        </p:nvSpPr>
        <p:spPr/>
        <p:txBody>
          <a:bodyPr/>
          <a:lstStyle/>
          <a:p>
            <a:r>
              <a:rPr lang="en-US" dirty="0"/>
              <a:t>Native American Indian Curses</a:t>
            </a:r>
          </a:p>
        </p:txBody>
      </p:sp>
      <p:pic>
        <p:nvPicPr>
          <p:cNvPr id="9" name="Content Placeholder 8">
            <a:extLst>
              <a:ext uri="{FF2B5EF4-FFF2-40B4-BE49-F238E27FC236}">
                <a16:creationId xmlns:a16="http://schemas.microsoft.com/office/drawing/2014/main" id="{731DE442-E34C-5F52-958E-D4E303E80C3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1581219"/>
            <a:ext cx="2253343" cy="2103120"/>
          </a:xfrm>
        </p:spPr>
      </p:pic>
      <p:pic>
        <p:nvPicPr>
          <p:cNvPr id="11" name="Content Placeholder 10">
            <a:extLst>
              <a:ext uri="{FF2B5EF4-FFF2-40B4-BE49-F238E27FC236}">
                <a16:creationId xmlns:a16="http://schemas.microsoft.com/office/drawing/2014/main" id="{4C1B8C9B-854C-9341-E4B3-F519BB8603C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105565" y="1581219"/>
            <a:ext cx="5505036" cy="4133781"/>
          </a:xfrm>
        </p:spPr>
      </p:pic>
    </p:spTree>
    <p:extLst>
      <p:ext uri="{BB962C8B-B14F-4D97-AF65-F5344CB8AC3E}">
        <p14:creationId xmlns:p14="http://schemas.microsoft.com/office/powerpoint/2010/main" val="2956958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D3D0-3D92-4DE2-9061-EF1957778219}"/>
              </a:ext>
            </a:extLst>
          </p:cNvPr>
          <p:cNvSpPr>
            <a:spLocks noGrp="1"/>
          </p:cNvSpPr>
          <p:nvPr>
            <p:ph type="title"/>
          </p:nvPr>
        </p:nvSpPr>
        <p:spPr/>
        <p:txBody>
          <a:bodyPr/>
          <a:lstStyle/>
          <a:p>
            <a:r>
              <a:rPr lang="en-US" dirty="0"/>
              <a:t>Iktomi Children’s Books</a:t>
            </a:r>
          </a:p>
        </p:txBody>
      </p:sp>
      <p:pic>
        <p:nvPicPr>
          <p:cNvPr id="6" name="Content Placeholder 5">
            <a:extLst>
              <a:ext uri="{FF2B5EF4-FFF2-40B4-BE49-F238E27FC236}">
                <a16:creationId xmlns:a16="http://schemas.microsoft.com/office/drawing/2014/main" id="{1274EF7A-071E-A66F-9CF3-0AF320AB5058}"/>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tretch>
            <a:fillRect/>
          </a:stretch>
        </p:blipFill>
        <p:spPr>
          <a:xfrm>
            <a:off x="447040" y="1524000"/>
            <a:ext cx="2588513" cy="3276600"/>
          </a:xfrm>
        </p:spPr>
      </p:pic>
      <p:pic>
        <p:nvPicPr>
          <p:cNvPr id="8" name="Content Placeholder 7">
            <a:extLst>
              <a:ext uri="{FF2B5EF4-FFF2-40B4-BE49-F238E27FC236}">
                <a16:creationId xmlns:a16="http://schemas.microsoft.com/office/drawing/2014/main" id="{D9EF7406-D8CB-3170-2947-EC431519204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294202" y="3238500"/>
            <a:ext cx="2555596" cy="3124200"/>
          </a:xfrm>
        </p:spPr>
      </p:pic>
      <p:pic>
        <p:nvPicPr>
          <p:cNvPr id="10" name="Picture 9">
            <a:extLst>
              <a:ext uri="{FF2B5EF4-FFF2-40B4-BE49-F238E27FC236}">
                <a16:creationId xmlns:a16="http://schemas.microsoft.com/office/drawing/2014/main" id="{6E2BB306-D8F8-838C-DCAF-07791C14159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tretch>
            <a:fillRect/>
          </a:stretch>
        </p:blipFill>
        <p:spPr>
          <a:xfrm>
            <a:off x="6191351" y="1420813"/>
            <a:ext cx="2505609" cy="3124200"/>
          </a:xfrm>
          <a:prstGeom prst="rect">
            <a:avLst/>
          </a:prstGeom>
        </p:spPr>
      </p:pic>
    </p:spTree>
    <p:extLst>
      <p:ext uri="{BB962C8B-B14F-4D97-AF65-F5344CB8AC3E}">
        <p14:creationId xmlns:p14="http://schemas.microsoft.com/office/powerpoint/2010/main" val="40300778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1655176" y="4876800"/>
            <a:ext cx="5833648" cy="584775"/>
          </a:xfrm>
          <a:prstGeom prst="rect">
            <a:avLst/>
          </a:prstGeom>
          <a:noFill/>
        </p:spPr>
        <p:txBody>
          <a:bodyPr wrap="none" rtlCol="0">
            <a:spAutoFit/>
          </a:bodyPr>
          <a:lstStyle/>
          <a:p>
            <a:pPr algn="ctr"/>
            <a:r>
              <a:rPr lang="en-US" sz="3200" dirty="0">
                <a:solidFill>
                  <a:srgbClr val="FFC000"/>
                </a:solidFill>
              </a:rPr>
              <a:t>Those Who Practice the Occult</a:t>
            </a:r>
          </a:p>
        </p:txBody>
      </p:sp>
      <p:pic>
        <p:nvPicPr>
          <p:cNvPr id="8" name="Content Placeholder 7">
            <a:extLst>
              <a:ext uri="{FF2B5EF4-FFF2-40B4-BE49-F238E27FC236}">
                <a16:creationId xmlns:a16="http://schemas.microsoft.com/office/drawing/2014/main" id="{45F5A8AF-D473-4567-BDF6-133D3B104431}"/>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p:blipFill>
        <p:spPr>
          <a:xfrm>
            <a:off x="3086099" y="1600200"/>
            <a:ext cx="2971800" cy="2971800"/>
          </a:xfrm>
        </p:spPr>
      </p:pic>
    </p:spTree>
    <p:extLst>
      <p:ext uri="{BB962C8B-B14F-4D97-AF65-F5344CB8AC3E}">
        <p14:creationId xmlns:p14="http://schemas.microsoft.com/office/powerpoint/2010/main" val="40213509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292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#12</a:t>
            </a:r>
          </a:p>
          <a:p>
            <a:r>
              <a:rPr lang="en-US" dirty="0">
                <a:solidFill>
                  <a:srgbClr val="FFC000"/>
                </a:solidFill>
              </a:rPr>
              <a:t>Those Who Practice the Occult</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42657726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3FECD6-583E-4634-B928-0647925E58AF}"/>
              </a:ext>
            </a:extLst>
          </p:cNvPr>
          <p:cNvSpPr>
            <a:spLocks noGrp="1"/>
          </p:cNvSpPr>
          <p:nvPr>
            <p:ph type="title"/>
          </p:nvPr>
        </p:nvSpPr>
        <p:spPr/>
        <p:txBody>
          <a:bodyPr/>
          <a:lstStyle/>
          <a:p>
            <a:r>
              <a:rPr lang="en-US" dirty="0"/>
              <a:t>Scripture</a:t>
            </a:r>
          </a:p>
        </p:txBody>
      </p:sp>
      <p:sp>
        <p:nvSpPr>
          <p:cNvPr id="5" name="Content Placeholder 4">
            <a:extLst>
              <a:ext uri="{FF2B5EF4-FFF2-40B4-BE49-F238E27FC236}">
                <a16:creationId xmlns:a16="http://schemas.microsoft.com/office/drawing/2014/main" id="{4C2713F6-FE5E-45E8-A289-8AF7B5E264BC}"/>
              </a:ext>
            </a:extLst>
          </p:cNvPr>
          <p:cNvSpPr>
            <a:spLocks noGrp="1"/>
          </p:cNvSpPr>
          <p:nvPr>
            <p:ph sz="half" idx="1"/>
          </p:nvPr>
        </p:nvSpPr>
        <p:spPr>
          <a:xfrm>
            <a:off x="304800" y="1468437"/>
            <a:ext cx="4570145" cy="4530725"/>
          </a:xfrm>
        </p:spPr>
        <p:txBody>
          <a:bodyPr/>
          <a:lstStyle/>
          <a:p>
            <a:r>
              <a:rPr lang="en-US" sz="3200" dirty="0"/>
              <a:t>Deuteronomy 18:9-19</a:t>
            </a:r>
          </a:p>
        </p:txBody>
      </p:sp>
      <p:pic>
        <p:nvPicPr>
          <p:cNvPr id="12" name="Content Placeholder 11">
            <a:extLst>
              <a:ext uri="{FF2B5EF4-FFF2-40B4-BE49-F238E27FC236}">
                <a16:creationId xmlns:a16="http://schemas.microsoft.com/office/drawing/2014/main" id="{7FACD9C6-FF9C-4693-89A4-B9DD22050FF9}"/>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p:blipFill>
        <p:spPr>
          <a:xfrm>
            <a:off x="5036886" y="1468437"/>
            <a:ext cx="3665154" cy="2443436"/>
          </a:xfrm>
        </p:spPr>
      </p:pic>
    </p:spTree>
    <p:extLst>
      <p:ext uri="{BB962C8B-B14F-4D97-AF65-F5344CB8AC3E}">
        <p14:creationId xmlns:p14="http://schemas.microsoft.com/office/powerpoint/2010/main" val="347140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7F9B-2255-9958-E32A-629FE81FF8BC}"/>
              </a:ext>
            </a:extLst>
          </p:cNvPr>
          <p:cNvSpPr>
            <a:spLocks noGrp="1"/>
          </p:cNvSpPr>
          <p:nvPr>
            <p:ph type="title"/>
          </p:nvPr>
        </p:nvSpPr>
        <p:spPr/>
        <p:txBody>
          <a:bodyPr/>
          <a:lstStyle/>
          <a:p>
            <a:r>
              <a:rPr lang="en-US" dirty="0"/>
              <a:t>Attack of the Fingernails!</a:t>
            </a:r>
          </a:p>
        </p:txBody>
      </p:sp>
      <p:pic>
        <p:nvPicPr>
          <p:cNvPr id="5" name="Content Placeholder 4">
            <a:extLst>
              <a:ext uri="{FF2B5EF4-FFF2-40B4-BE49-F238E27FC236}">
                <a16:creationId xmlns:a16="http://schemas.microsoft.com/office/drawing/2014/main" id="{97C2F2BA-F41F-3D3F-2DC8-EAE26F7790B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val="0"/>
              </a:ext>
            </a:extLst>
          </a:blip>
          <a:stretch>
            <a:fillRect/>
          </a:stretch>
        </p:blipFill>
        <p:spPr>
          <a:xfrm>
            <a:off x="2302511" y="1600200"/>
            <a:ext cx="4538977" cy="4530725"/>
          </a:xfrm>
        </p:spPr>
      </p:pic>
    </p:spTree>
    <p:extLst>
      <p:ext uri="{BB962C8B-B14F-4D97-AF65-F5344CB8AC3E}">
        <p14:creationId xmlns:p14="http://schemas.microsoft.com/office/powerpoint/2010/main" val="25215188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42DCA6-6EE3-419E-847C-9FAB56A6DB2C}"/>
              </a:ext>
            </a:extLst>
          </p:cNvPr>
          <p:cNvSpPr>
            <a:spLocks noGrp="1"/>
          </p:cNvSpPr>
          <p:nvPr>
            <p:ph type="title"/>
          </p:nvPr>
        </p:nvSpPr>
        <p:spPr/>
        <p:txBody>
          <a:bodyPr/>
          <a:lstStyle/>
          <a:p>
            <a:r>
              <a:rPr lang="en-US" dirty="0"/>
              <a:t>The Occult List</a:t>
            </a:r>
          </a:p>
        </p:txBody>
      </p:sp>
      <p:sp>
        <p:nvSpPr>
          <p:cNvPr id="4" name="Content Placeholder 3">
            <a:extLst>
              <a:ext uri="{FF2B5EF4-FFF2-40B4-BE49-F238E27FC236}">
                <a16:creationId xmlns:a16="http://schemas.microsoft.com/office/drawing/2014/main" id="{ED21815D-6269-48BD-02B6-85D48F42EA4F}"/>
              </a:ext>
            </a:extLst>
          </p:cNvPr>
          <p:cNvSpPr>
            <a:spLocks noGrp="1"/>
          </p:cNvSpPr>
          <p:nvPr>
            <p:ph sz="half" idx="1"/>
          </p:nvPr>
        </p:nvSpPr>
        <p:spPr/>
        <p:txBody>
          <a:bodyPr/>
          <a:lstStyle/>
          <a:p>
            <a:r>
              <a:rPr lang="en-US" sz="3200" dirty="0"/>
              <a:t>“One who practices witchcraft”</a:t>
            </a:r>
          </a:p>
          <a:p>
            <a:r>
              <a:rPr lang="en-US" sz="3200" dirty="0"/>
              <a:t>“Soothsayer”</a:t>
            </a:r>
          </a:p>
          <a:p>
            <a:r>
              <a:rPr lang="en-US" sz="3200" dirty="0"/>
              <a:t>“One who interprets omens”</a:t>
            </a:r>
          </a:p>
          <a:p>
            <a:r>
              <a:rPr lang="en-US" sz="3200" dirty="0"/>
              <a:t>“Sorcerer”</a:t>
            </a:r>
          </a:p>
        </p:txBody>
      </p:sp>
      <p:sp>
        <p:nvSpPr>
          <p:cNvPr id="6" name="Content Placeholder 5">
            <a:extLst>
              <a:ext uri="{FF2B5EF4-FFF2-40B4-BE49-F238E27FC236}">
                <a16:creationId xmlns:a16="http://schemas.microsoft.com/office/drawing/2014/main" id="{EB67DC18-4DB5-D614-8033-B97BF4A5D4A5}"/>
              </a:ext>
            </a:extLst>
          </p:cNvPr>
          <p:cNvSpPr>
            <a:spLocks noGrp="1"/>
          </p:cNvSpPr>
          <p:nvPr>
            <p:ph sz="half" idx="2"/>
          </p:nvPr>
        </p:nvSpPr>
        <p:spPr/>
        <p:txBody>
          <a:bodyPr/>
          <a:lstStyle/>
          <a:p>
            <a:r>
              <a:rPr lang="en-US" sz="3200" dirty="0"/>
              <a:t>“Conjures spells”</a:t>
            </a:r>
          </a:p>
          <a:p>
            <a:r>
              <a:rPr lang="en-US" sz="3200" dirty="0"/>
              <a:t>“Medium”</a:t>
            </a:r>
          </a:p>
          <a:p>
            <a:r>
              <a:rPr lang="en-US" sz="3200" dirty="0"/>
              <a:t>“Spiritist”</a:t>
            </a:r>
          </a:p>
          <a:p>
            <a:r>
              <a:rPr lang="en-US" sz="3200" dirty="0"/>
              <a:t>“One who calls up the dead (necromancer)”</a:t>
            </a:r>
          </a:p>
        </p:txBody>
      </p:sp>
    </p:spTree>
    <p:extLst>
      <p:ext uri="{BB962C8B-B14F-4D97-AF65-F5344CB8AC3E}">
        <p14:creationId xmlns:p14="http://schemas.microsoft.com/office/powerpoint/2010/main" val="207240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2190579" y="4800600"/>
            <a:ext cx="4762842" cy="584775"/>
          </a:xfrm>
          <a:prstGeom prst="rect">
            <a:avLst/>
          </a:prstGeom>
          <a:noFill/>
        </p:spPr>
        <p:txBody>
          <a:bodyPr wrap="none" rtlCol="0">
            <a:spAutoFit/>
          </a:bodyPr>
          <a:lstStyle/>
          <a:p>
            <a:pPr algn="ctr"/>
            <a:r>
              <a:rPr lang="en-US" sz="3200" dirty="0">
                <a:solidFill>
                  <a:srgbClr val="FFC000"/>
                </a:solidFill>
              </a:rPr>
              <a:t>Halloween Paraphernalia</a:t>
            </a:r>
          </a:p>
        </p:txBody>
      </p:sp>
      <p:pic>
        <p:nvPicPr>
          <p:cNvPr id="8" name="Content Placeholder 7">
            <a:extLst>
              <a:ext uri="{FF2B5EF4-FFF2-40B4-BE49-F238E27FC236}">
                <a16:creationId xmlns:a16="http://schemas.microsoft.com/office/drawing/2014/main" id="{45F5A8AF-D473-4567-BDF6-133D3B10443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a:stretch/>
        </p:blipFill>
        <p:spPr>
          <a:xfrm>
            <a:off x="2065866" y="1600200"/>
            <a:ext cx="5012268" cy="2819400"/>
          </a:xfrm>
        </p:spPr>
      </p:pic>
    </p:spTree>
    <p:extLst>
      <p:ext uri="{BB962C8B-B14F-4D97-AF65-F5344CB8AC3E}">
        <p14:creationId xmlns:p14="http://schemas.microsoft.com/office/powerpoint/2010/main" val="2908706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6383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#13</a:t>
            </a:r>
          </a:p>
          <a:p>
            <a:r>
              <a:rPr lang="en-US" dirty="0">
                <a:solidFill>
                  <a:srgbClr val="FFC000"/>
                </a:solidFill>
              </a:rPr>
              <a:t>Halloween Paraphernalia</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7673756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055FA-1583-4235-8935-BAD402AA7089}"/>
              </a:ext>
            </a:extLst>
          </p:cNvPr>
          <p:cNvSpPr>
            <a:spLocks noGrp="1"/>
          </p:cNvSpPr>
          <p:nvPr>
            <p:ph type="title"/>
          </p:nvPr>
        </p:nvSpPr>
        <p:spPr/>
        <p:txBody>
          <a:bodyPr/>
          <a:lstStyle/>
          <a:p>
            <a:r>
              <a:rPr lang="en-US" dirty="0"/>
              <a:t>Halloween</a:t>
            </a:r>
          </a:p>
        </p:txBody>
      </p:sp>
      <p:pic>
        <p:nvPicPr>
          <p:cNvPr id="7" name="Content Placeholder 6">
            <a:extLst>
              <a:ext uri="{FF2B5EF4-FFF2-40B4-BE49-F238E27FC236}">
                <a16:creationId xmlns:a16="http://schemas.microsoft.com/office/drawing/2014/main" id="{67856341-7388-AFE8-3FE3-A97D0AB6C0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2619375" cy="1991338"/>
          </a:xfrm>
        </p:spPr>
      </p:pic>
      <p:pic>
        <p:nvPicPr>
          <p:cNvPr id="9" name="Picture 8">
            <a:extLst>
              <a:ext uri="{FF2B5EF4-FFF2-40B4-BE49-F238E27FC236}">
                <a16:creationId xmlns:a16="http://schemas.microsoft.com/office/drawing/2014/main" id="{DFD902F3-4DD2-A6C9-73B5-0CF180ED7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799" y="3770924"/>
            <a:ext cx="2706075" cy="2706075"/>
          </a:xfrm>
          <a:prstGeom prst="rect">
            <a:avLst/>
          </a:prstGeom>
        </p:spPr>
      </p:pic>
      <p:pic>
        <p:nvPicPr>
          <p:cNvPr id="11" name="Picture 10">
            <a:extLst>
              <a:ext uri="{FF2B5EF4-FFF2-40B4-BE49-F238E27FC236}">
                <a16:creationId xmlns:a16="http://schemas.microsoft.com/office/drawing/2014/main" id="{4CDF25B5-60A3-5DA3-F0CA-E6F939E14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420813"/>
            <a:ext cx="2514600" cy="2514600"/>
          </a:xfrm>
          <a:prstGeom prst="rect">
            <a:avLst/>
          </a:prstGeom>
        </p:spPr>
      </p:pic>
      <p:pic>
        <p:nvPicPr>
          <p:cNvPr id="13" name="Picture 12">
            <a:extLst>
              <a:ext uri="{FF2B5EF4-FFF2-40B4-BE49-F238E27FC236}">
                <a16:creationId xmlns:a16="http://schemas.microsoft.com/office/drawing/2014/main" id="{DFEE436B-F6A9-D042-F2A3-9375A031C8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8387" y="3621996"/>
            <a:ext cx="1959198" cy="2706075"/>
          </a:xfrm>
          <a:prstGeom prst="rect">
            <a:avLst/>
          </a:prstGeom>
        </p:spPr>
      </p:pic>
    </p:spTree>
    <p:extLst>
      <p:ext uri="{BB962C8B-B14F-4D97-AF65-F5344CB8AC3E}">
        <p14:creationId xmlns:p14="http://schemas.microsoft.com/office/powerpoint/2010/main" val="377156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5FE4-89A5-424B-8639-554A514634AD}"/>
              </a:ext>
            </a:extLst>
          </p:cNvPr>
          <p:cNvSpPr>
            <a:spLocks noGrp="1"/>
          </p:cNvSpPr>
          <p:nvPr>
            <p:ph type="title"/>
          </p:nvPr>
        </p:nvSpPr>
        <p:spPr/>
        <p:txBody>
          <a:bodyPr/>
          <a:lstStyle/>
          <a:p>
            <a:r>
              <a:rPr lang="en-US" dirty="0"/>
              <a:t>Bad Movies</a:t>
            </a:r>
          </a:p>
        </p:txBody>
      </p:sp>
      <p:pic>
        <p:nvPicPr>
          <p:cNvPr id="7" name="Content Placeholder 6">
            <a:extLst>
              <a:ext uri="{FF2B5EF4-FFF2-40B4-BE49-F238E27FC236}">
                <a16:creationId xmlns:a16="http://schemas.microsoft.com/office/drawing/2014/main" id="{710BFD5E-DF1C-CC93-64F2-30E427B5D0C4}"/>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tretch>
            <a:fillRect/>
          </a:stretch>
        </p:blipFill>
        <p:spPr>
          <a:xfrm>
            <a:off x="358710" y="2566988"/>
            <a:ext cx="2358135" cy="3352800"/>
          </a:xfrm>
        </p:spPr>
      </p:pic>
      <p:pic>
        <p:nvPicPr>
          <p:cNvPr id="9" name="Picture 8">
            <a:extLst>
              <a:ext uri="{FF2B5EF4-FFF2-40B4-BE49-F238E27FC236}">
                <a16:creationId xmlns:a16="http://schemas.microsoft.com/office/drawing/2014/main" id="{3E582770-D88D-CE67-8ED4-A94A409919E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95995" y="1295400"/>
            <a:ext cx="2752010" cy="3669347"/>
          </a:xfrm>
          <a:prstGeom prst="rect">
            <a:avLst/>
          </a:prstGeom>
        </p:spPr>
      </p:pic>
      <p:pic>
        <p:nvPicPr>
          <p:cNvPr id="11" name="Picture 10">
            <a:extLst>
              <a:ext uri="{FF2B5EF4-FFF2-40B4-BE49-F238E27FC236}">
                <a16:creationId xmlns:a16="http://schemas.microsoft.com/office/drawing/2014/main" id="{82374F39-24E1-BFFC-4575-9BBA67BE80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7102" y="2566988"/>
            <a:ext cx="2384298" cy="3429000"/>
          </a:xfrm>
          <a:prstGeom prst="rect">
            <a:avLst/>
          </a:prstGeom>
        </p:spPr>
      </p:pic>
    </p:spTree>
    <p:extLst>
      <p:ext uri="{BB962C8B-B14F-4D97-AF65-F5344CB8AC3E}">
        <p14:creationId xmlns:p14="http://schemas.microsoft.com/office/powerpoint/2010/main" val="2164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5ECD8-5A94-46D6-8BBF-1614923E6AC9}"/>
              </a:ext>
            </a:extLst>
          </p:cNvPr>
          <p:cNvSpPr>
            <a:spLocks noGrp="1"/>
          </p:cNvSpPr>
          <p:nvPr>
            <p:ph type="title"/>
          </p:nvPr>
        </p:nvSpPr>
        <p:spPr/>
        <p:txBody>
          <a:bodyPr/>
          <a:lstStyle/>
          <a:p>
            <a:r>
              <a:rPr lang="en-US" dirty="0"/>
              <a:t>Documentaries, Violence, Rape</a:t>
            </a:r>
          </a:p>
        </p:txBody>
      </p:sp>
      <p:sp>
        <p:nvSpPr>
          <p:cNvPr id="6" name="Content Placeholder 5">
            <a:extLst>
              <a:ext uri="{FF2B5EF4-FFF2-40B4-BE49-F238E27FC236}">
                <a16:creationId xmlns:a16="http://schemas.microsoft.com/office/drawing/2014/main" id="{DDB9E459-E3FC-2D45-28FC-CB5A7230542A}"/>
              </a:ext>
            </a:extLst>
          </p:cNvPr>
          <p:cNvSpPr>
            <a:spLocks noGrp="1"/>
          </p:cNvSpPr>
          <p:nvPr>
            <p:ph sz="half" idx="1"/>
          </p:nvPr>
        </p:nvSpPr>
        <p:spPr>
          <a:xfrm>
            <a:off x="228600" y="1600200"/>
            <a:ext cx="4343400" cy="4530725"/>
          </a:xfrm>
        </p:spPr>
        <p:txBody>
          <a:bodyPr/>
          <a:lstStyle/>
          <a:p>
            <a:pPr algn="just"/>
            <a:r>
              <a:rPr lang="en-US" sz="3200" dirty="0"/>
              <a:t>Proverbs 6:18 – “These things the Lord hates…an heart that devises wicked imaginations (schemes).”</a:t>
            </a:r>
          </a:p>
        </p:txBody>
      </p:sp>
      <p:pic>
        <p:nvPicPr>
          <p:cNvPr id="9" name="Content Placeholder 8">
            <a:extLst>
              <a:ext uri="{FF2B5EF4-FFF2-40B4-BE49-F238E27FC236}">
                <a16:creationId xmlns:a16="http://schemas.microsoft.com/office/drawing/2014/main" id="{CFBDC770-84B6-38B4-0C08-18F7129FADC9}"/>
              </a:ext>
            </a:extLst>
          </p:cNvPr>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tretch>
            <a:fillRect/>
          </a:stretch>
        </p:blipFill>
        <p:spPr>
          <a:xfrm>
            <a:off x="4800600" y="1600200"/>
            <a:ext cx="4038600" cy="2883024"/>
          </a:xfrm>
        </p:spPr>
      </p:pic>
    </p:spTree>
    <p:extLst>
      <p:ext uri="{BB962C8B-B14F-4D97-AF65-F5344CB8AC3E}">
        <p14:creationId xmlns:p14="http://schemas.microsoft.com/office/powerpoint/2010/main" val="4771806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2884679" y="5247641"/>
            <a:ext cx="3374642" cy="584775"/>
          </a:xfrm>
          <a:prstGeom prst="rect">
            <a:avLst/>
          </a:prstGeom>
          <a:noFill/>
        </p:spPr>
        <p:txBody>
          <a:bodyPr wrap="none" rtlCol="0">
            <a:spAutoFit/>
          </a:bodyPr>
          <a:lstStyle/>
          <a:p>
            <a:pPr algn="ctr"/>
            <a:r>
              <a:rPr lang="en-US" sz="3200" dirty="0">
                <a:solidFill>
                  <a:srgbClr val="FFC000"/>
                </a:solidFill>
              </a:rPr>
              <a:t>Witchcraft Defiles</a:t>
            </a:r>
          </a:p>
        </p:txBody>
      </p:sp>
      <p:pic>
        <p:nvPicPr>
          <p:cNvPr id="8" name="Content Placeholder 7">
            <a:extLst>
              <a:ext uri="{FF2B5EF4-FFF2-40B4-BE49-F238E27FC236}">
                <a16:creationId xmlns:a16="http://schemas.microsoft.com/office/drawing/2014/main" id="{45F5A8AF-D473-4567-BDF6-133D3B104431}"/>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val="0"/>
              </a:ext>
            </a:extLst>
          </a:blip>
          <a:srcRect b="9780"/>
          <a:stretch/>
        </p:blipFill>
        <p:spPr>
          <a:xfrm>
            <a:off x="2749027" y="1476693"/>
            <a:ext cx="3645946" cy="3552507"/>
          </a:xfrm>
        </p:spPr>
      </p:pic>
    </p:spTree>
    <p:extLst>
      <p:ext uri="{BB962C8B-B14F-4D97-AF65-F5344CB8AC3E}">
        <p14:creationId xmlns:p14="http://schemas.microsoft.com/office/powerpoint/2010/main" val="19748119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67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#14</a:t>
            </a:r>
          </a:p>
          <a:p>
            <a:r>
              <a:rPr lang="en-US" dirty="0">
                <a:solidFill>
                  <a:srgbClr val="FFC000"/>
                </a:solidFill>
              </a:rPr>
              <a:t>Witchcraft Defiles</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933326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1F9B-F51B-25B6-F984-C3E85BD5BE40}"/>
              </a:ext>
            </a:extLst>
          </p:cNvPr>
          <p:cNvSpPr>
            <a:spLocks noGrp="1"/>
          </p:cNvSpPr>
          <p:nvPr>
            <p:ph type="title"/>
          </p:nvPr>
        </p:nvSpPr>
        <p:spPr/>
        <p:txBody>
          <a:bodyPr/>
          <a:lstStyle/>
          <a:p>
            <a:r>
              <a:rPr lang="en-US" dirty="0"/>
              <a:t>Rosie &amp; the Roses</a:t>
            </a:r>
          </a:p>
        </p:txBody>
      </p:sp>
      <p:pic>
        <p:nvPicPr>
          <p:cNvPr id="5" name="Content Placeholder 4">
            <a:extLst>
              <a:ext uri="{FF2B5EF4-FFF2-40B4-BE49-F238E27FC236}">
                <a16:creationId xmlns:a16="http://schemas.microsoft.com/office/drawing/2014/main" id="{163F1E42-62F2-56C8-3CD8-C6886B2308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681" r="18045"/>
          <a:stretch/>
        </p:blipFill>
        <p:spPr>
          <a:xfrm>
            <a:off x="2922513" y="1420813"/>
            <a:ext cx="3298974" cy="4903787"/>
          </a:xfrm>
        </p:spPr>
      </p:pic>
    </p:spTree>
    <p:extLst>
      <p:ext uri="{BB962C8B-B14F-4D97-AF65-F5344CB8AC3E}">
        <p14:creationId xmlns:p14="http://schemas.microsoft.com/office/powerpoint/2010/main" val="22151976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3EE621-7B80-4E61-9968-5B5AFE02C1E1}"/>
              </a:ext>
            </a:extLst>
          </p:cNvPr>
          <p:cNvSpPr>
            <a:spLocks noGrp="1"/>
          </p:cNvSpPr>
          <p:nvPr>
            <p:ph type="title"/>
          </p:nvPr>
        </p:nvSpPr>
        <p:spPr/>
        <p:txBody>
          <a:bodyPr/>
          <a:lstStyle/>
          <a:p>
            <a:r>
              <a:rPr lang="en-US" dirty="0"/>
              <a:t>Scripture</a:t>
            </a:r>
          </a:p>
        </p:txBody>
      </p:sp>
      <p:sp>
        <p:nvSpPr>
          <p:cNvPr id="5" name="Content Placeholder 4">
            <a:extLst>
              <a:ext uri="{FF2B5EF4-FFF2-40B4-BE49-F238E27FC236}">
                <a16:creationId xmlns:a16="http://schemas.microsoft.com/office/drawing/2014/main" id="{E1C17CFA-C21F-4849-89F1-5A00A721A12B}"/>
              </a:ext>
            </a:extLst>
          </p:cNvPr>
          <p:cNvSpPr>
            <a:spLocks noGrp="1"/>
          </p:cNvSpPr>
          <p:nvPr>
            <p:ph sz="half" idx="1"/>
          </p:nvPr>
        </p:nvSpPr>
        <p:spPr/>
        <p:txBody>
          <a:bodyPr/>
          <a:lstStyle/>
          <a:p>
            <a:pPr algn="just"/>
            <a:r>
              <a:rPr lang="en-US" sz="3200" dirty="0"/>
              <a:t>Leviticus 19:26, 31</a:t>
            </a:r>
          </a:p>
        </p:txBody>
      </p:sp>
      <p:pic>
        <p:nvPicPr>
          <p:cNvPr id="8" name="Content Placeholder 7">
            <a:extLst>
              <a:ext uri="{FF2B5EF4-FFF2-40B4-BE49-F238E27FC236}">
                <a16:creationId xmlns:a16="http://schemas.microsoft.com/office/drawing/2014/main" id="{CB124334-646F-4D14-93D0-B3B1C1ADAF5E}"/>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aturation sat="0"/>
                    </a14:imgEffect>
                    <a14:imgEffect>
                      <a14:brightnessContrast bright="12000"/>
                    </a14:imgEffect>
                  </a14:imgLayer>
                </a14:imgProps>
              </a:ext>
              <a:ext uri="{28A0092B-C50C-407E-A947-70E740481C1C}">
                <a14:useLocalDpi xmlns:a14="http://schemas.microsoft.com/office/drawing/2010/main" val="0"/>
              </a:ext>
            </a:extLst>
          </a:blip>
          <a:srcRect/>
          <a:stretch/>
        </p:blipFill>
        <p:spPr>
          <a:xfrm>
            <a:off x="4495799" y="1600200"/>
            <a:ext cx="4340773" cy="2133600"/>
          </a:xfrm>
        </p:spPr>
      </p:pic>
    </p:spTree>
    <p:extLst>
      <p:ext uri="{BB962C8B-B14F-4D97-AF65-F5344CB8AC3E}">
        <p14:creationId xmlns:p14="http://schemas.microsoft.com/office/powerpoint/2010/main" val="2546511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DF2A97-5FBB-99A1-24A1-263C63313425}"/>
              </a:ext>
            </a:extLst>
          </p:cNvPr>
          <p:cNvSpPr>
            <a:spLocks noGrp="1"/>
          </p:cNvSpPr>
          <p:nvPr>
            <p:ph type="title"/>
          </p:nvPr>
        </p:nvSpPr>
        <p:spPr/>
        <p:txBody>
          <a:bodyPr/>
          <a:lstStyle/>
          <a:p>
            <a:r>
              <a:rPr lang="en-US" dirty="0"/>
              <a:t>Isaiah 8:19-20</a:t>
            </a:r>
          </a:p>
        </p:txBody>
      </p:sp>
      <p:sp>
        <p:nvSpPr>
          <p:cNvPr id="6" name="Content Placeholder 5">
            <a:extLst>
              <a:ext uri="{FF2B5EF4-FFF2-40B4-BE49-F238E27FC236}">
                <a16:creationId xmlns:a16="http://schemas.microsoft.com/office/drawing/2014/main" id="{7D075AF2-ABAC-A0DB-23B6-C9F7A3BA085D}"/>
              </a:ext>
            </a:extLst>
          </p:cNvPr>
          <p:cNvSpPr>
            <a:spLocks noGrp="1"/>
          </p:cNvSpPr>
          <p:nvPr>
            <p:ph idx="1"/>
          </p:nvPr>
        </p:nvSpPr>
        <p:spPr/>
        <p:txBody>
          <a:bodyPr/>
          <a:lstStyle/>
          <a:p>
            <a:pPr algn="just"/>
            <a:r>
              <a:rPr lang="en-US" sz="3400" dirty="0"/>
              <a:t>“And when they say to you, ‘Seek those who are mediums and wizards, who whisper and mutter,’ should not a people seek their God?  Should they seek the dead on behalf of the living?  To the law and to the testimony!  If they do not speak according to this word, it is because there is no light in them.”</a:t>
            </a:r>
          </a:p>
        </p:txBody>
      </p:sp>
    </p:spTree>
    <p:extLst>
      <p:ext uri="{BB962C8B-B14F-4D97-AF65-F5344CB8AC3E}">
        <p14:creationId xmlns:p14="http://schemas.microsoft.com/office/powerpoint/2010/main" val="37394143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3EE621-7B80-4E61-9968-5B5AFE02C1E1}"/>
              </a:ext>
            </a:extLst>
          </p:cNvPr>
          <p:cNvSpPr>
            <a:spLocks noGrp="1"/>
          </p:cNvSpPr>
          <p:nvPr>
            <p:ph type="title"/>
          </p:nvPr>
        </p:nvSpPr>
        <p:spPr/>
        <p:txBody>
          <a:bodyPr/>
          <a:lstStyle/>
          <a:p>
            <a:r>
              <a:rPr lang="en-US" dirty="0"/>
              <a:t>Scripture</a:t>
            </a:r>
          </a:p>
        </p:txBody>
      </p:sp>
      <p:sp>
        <p:nvSpPr>
          <p:cNvPr id="5" name="Content Placeholder 4">
            <a:extLst>
              <a:ext uri="{FF2B5EF4-FFF2-40B4-BE49-F238E27FC236}">
                <a16:creationId xmlns:a16="http://schemas.microsoft.com/office/drawing/2014/main" id="{E1C17CFA-C21F-4849-89F1-5A00A721A12B}"/>
              </a:ext>
            </a:extLst>
          </p:cNvPr>
          <p:cNvSpPr>
            <a:spLocks noGrp="1"/>
          </p:cNvSpPr>
          <p:nvPr>
            <p:ph sz="half" idx="1"/>
          </p:nvPr>
        </p:nvSpPr>
        <p:spPr>
          <a:xfrm>
            <a:off x="307428" y="1420813"/>
            <a:ext cx="4178212" cy="5056187"/>
          </a:xfrm>
        </p:spPr>
        <p:txBody>
          <a:bodyPr/>
          <a:lstStyle/>
          <a:p>
            <a:pPr algn="just"/>
            <a:r>
              <a:rPr lang="en-US" sz="3000" dirty="0"/>
              <a:t>Leviticus 20:6-7</a:t>
            </a:r>
          </a:p>
          <a:p>
            <a:pPr algn="just"/>
            <a:endParaRPr lang="en-US" sz="3000" dirty="0"/>
          </a:p>
          <a:p>
            <a:pPr algn="just"/>
            <a:r>
              <a:rPr lang="en-US" sz="3000" dirty="0"/>
              <a:t>1 Corinthians 2:10-11 – “For the Spirit searches all things, yes, the deep things of God.  Even so no one knows the things of God except the Spirit of God.”</a:t>
            </a:r>
          </a:p>
        </p:txBody>
      </p:sp>
      <p:pic>
        <p:nvPicPr>
          <p:cNvPr id="8" name="Content Placeholder 7">
            <a:extLst>
              <a:ext uri="{FF2B5EF4-FFF2-40B4-BE49-F238E27FC236}">
                <a16:creationId xmlns:a16="http://schemas.microsoft.com/office/drawing/2014/main" id="{CB124334-646F-4D14-93D0-B3B1C1ADAF5E}"/>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aturation sat="0"/>
                    </a14:imgEffect>
                    <a14:imgEffect>
                      <a14:brightnessContrast bright="12000"/>
                    </a14:imgEffect>
                  </a14:imgLayer>
                </a14:imgProps>
              </a:ext>
              <a:ext uri="{28A0092B-C50C-407E-A947-70E740481C1C}">
                <a14:useLocalDpi xmlns:a14="http://schemas.microsoft.com/office/drawing/2010/main" val="0"/>
              </a:ext>
            </a:extLst>
          </a:blip>
          <a:srcRect/>
          <a:stretch/>
        </p:blipFill>
        <p:spPr>
          <a:xfrm>
            <a:off x="4495799" y="1600200"/>
            <a:ext cx="4340773" cy="2133600"/>
          </a:xfrm>
        </p:spPr>
      </p:pic>
    </p:spTree>
    <p:extLst>
      <p:ext uri="{BB962C8B-B14F-4D97-AF65-F5344CB8AC3E}">
        <p14:creationId xmlns:p14="http://schemas.microsoft.com/office/powerpoint/2010/main" val="184447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3EE621-7B80-4E61-9968-5B5AFE02C1E1}"/>
              </a:ext>
            </a:extLst>
          </p:cNvPr>
          <p:cNvSpPr>
            <a:spLocks noGrp="1"/>
          </p:cNvSpPr>
          <p:nvPr>
            <p:ph type="title"/>
          </p:nvPr>
        </p:nvSpPr>
        <p:spPr/>
        <p:txBody>
          <a:bodyPr/>
          <a:lstStyle/>
          <a:p>
            <a:r>
              <a:rPr lang="en-US" dirty="0"/>
              <a:t>Scripture</a:t>
            </a:r>
          </a:p>
        </p:txBody>
      </p:sp>
      <p:sp>
        <p:nvSpPr>
          <p:cNvPr id="5" name="Content Placeholder 4">
            <a:extLst>
              <a:ext uri="{FF2B5EF4-FFF2-40B4-BE49-F238E27FC236}">
                <a16:creationId xmlns:a16="http://schemas.microsoft.com/office/drawing/2014/main" id="{E1C17CFA-C21F-4849-89F1-5A00A721A12B}"/>
              </a:ext>
            </a:extLst>
          </p:cNvPr>
          <p:cNvSpPr>
            <a:spLocks noGrp="1"/>
          </p:cNvSpPr>
          <p:nvPr>
            <p:ph sz="half" idx="1"/>
          </p:nvPr>
        </p:nvSpPr>
        <p:spPr/>
        <p:txBody>
          <a:bodyPr/>
          <a:lstStyle/>
          <a:p>
            <a:pPr algn="just"/>
            <a:r>
              <a:rPr lang="en-US" sz="3200" dirty="0"/>
              <a:t>Leviticus 20:27</a:t>
            </a:r>
          </a:p>
        </p:txBody>
      </p:sp>
      <p:pic>
        <p:nvPicPr>
          <p:cNvPr id="8" name="Content Placeholder 7">
            <a:extLst>
              <a:ext uri="{FF2B5EF4-FFF2-40B4-BE49-F238E27FC236}">
                <a16:creationId xmlns:a16="http://schemas.microsoft.com/office/drawing/2014/main" id="{CB124334-646F-4D14-93D0-B3B1C1ADAF5E}"/>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aturation sat="0"/>
                    </a14:imgEffect>
                    <a14:imgEffect>
                      <a14:brightnessContrast bright="12000"/>
                    </a14:imgEffect>
                  </a14:imgLayer>
                </a14:imgProps>
              </a:ext>
              <a:ext uri="{28A0092B-C50C-407E-A947-70E740481C1C}">
                <a14:useLocalDpi xmlns:a14="http://schemas.microsoft.com/office/drawing/2010/main" val="0"/>
              </a:ext>
            </a:extLst>
          </a:blip>
          <a:srcRect/>
          <a:stretch/>
        </p:blipFill>
        <p:spPr>
          <a:xfrm>
            <a:off x="4495799" y="1600200"/>
            <a:ext cx="4340773" cy="2133600"/>
          </a:xfrm>
        </p:spPr>
      </p:pic>
    </p:spTree>
    <p:extLst>
      <p:ext uri="{BB962C8B-B14F-4D97-AF65-F5344CB8AC3E}">
        <p14:creationId xmlns:p14="http://schemas.microsoft.com/office/powerpoint/2010/main" val="3435823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1446209" y="4890799"/>
            <a:ext cx="6251583" cy="584775"/>
          </a:xfrm>
          <a:prstGeom prst="rect">
            <a:avLst/>
          </a:prstGeom>
          <a:noFill/>
        </p:spPr>
        <p:txBody>
          <a:bodyPr wrap="none" rtlCol="0">
            <a:spAutoFit/>
          </a:bodyPr>
          <a:lstStyle/>
          <a:p>
            <a:pPr algn="ctr"/>
            <a:r>
              <a:rPr lang="en-US" sz="3200" dirty="0">
                <a:solidFill>
                  <a:srgbClr val="FFC000"/>
                </a:solidFill>
              </a:rPr>
              <a:t>Pornography and Violent Videos</a:t>
            </a:r>
          </a:p>
        </p:txBody>
      </p:sp>
      <p:pic>
        <p:nvPicPr>
          <p:cNvPr id="8" name="Content Placeholder 7">
            <a:extLst>
              <a:ext uri="{FF2B5EF4-FFF2-40B4-BE49-F238E27FC236}">
                <a16:creationId xmlns:a16="http://schemas.microsoft.com/office/drawing/2014/main" id="{45F5A8AF-D473-4567-BDF6-133D3B104431}"/>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a:off x="2697341" y="1674813"/>
            <a:ext cx="3749318" cy="2820987"/>
          </a:xfrm>
        </p:spPr>
      </p:pic>
    </p:spTree>
    <p:extLst>
      <p:ext uri="{BB962C8B-B14F-4D97-AF65-F5344CB8AC3E}">
        <p14:creationId xmlns:p14="http://schemas.microsoft.com/office/powerpoint/2010/main" val="37258133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4003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0F7-8A44-41D3-9FBE-B6BBDCE1EDF9}"/>
              </a:ext>
            </a:extLst>
          </p:cNvPr>
          <p:cNvSpPr>
            <a:spLocks noGrp="1"/>
          </p:cNvSpPr>
          <p:nvPr>
            <p:ph type="ctrTitle" sz="quarter"/>
          </p:nvPr>
        </p:nvSpPr>
        <p:spPr>
          <a:xfrm>
            <a:off x="457200" y="533400"/>
            <a:ext cx="8229600" cy="1828800"/>
          </a:xfrm>
        </p:spPr>
        <p:txBody>
          <a:bodyPr/>
          <a:lstStyle/>
          <a:p>
            <a:r>
              <a:rPr lang="en-US" dirty="0">
                <a:latin typeface="Segoe UI Semibold" panose="020B0702040204020203" pitchFamily="34" charset="0"/>
                <a:cs typeface="Segoe UI Semibold" panose="020B0702040204020203" pitchFamily="34" charset="0"/>
              </a:rPr>
              <a:t>The Christian &amp; Witchcraft</a:t>
            </a:r>
          </a:p>
        </p:txBody>
      </p:sp>
      <p:sp>
        <p:nvSpPr>
          <p:cNvPr id="3" name="Subtitle 2">
            <a:extLst>
              <a:ext uri="{FF2B5EF4-FFF2-40B4-BE49-F238E27FC236}">
                <a16:creationId xmlns:a16="http://schemas.microsoft.com/office/drawing/2014/main" id="{6A590F37-D0BB-4215-B028-2D844784AFBA}"/>
              </a:ext>
            </a:extLst>
          </p:cNvPr>
          <p:cNvSpPr>
            <a:spLocks noGrp="1"/>
          </p:cNvSpPr>
          <p:nvPr>
            <p:ph type="subTitle" sz="quarter" idx="1"/>
          </p:nvPr>
        </p:nvSpPr>
        <p:spPr>
          <a:xfrm>
            <a:off x="3657600" y="3048000"/>
            <a:ext cx="5029200" cy="1752600"/>
          </a:xfrm>
        </p:spPr>
        <p:txBody>
          <a:bodyPr/>
          <a:lstStyle/>
          <a:p>
            <a:r>
              <a:rPr lang="en-US" dirty="0">
                <a:solidFill>
                  <a:srgbClr val="FFC000"/>
                </a:solidFill>
              </a:rPr>
              <a:t>Session #15</a:t>
            </a:r>
          </a:p>
          <a:p>
            <a:r>
              <a:rPr lang="en-US" dirty="0">
                <a:solidFill>
                  <a:srgbClr val="FFC000"/>
                </a:solidFill>
              </a:rPr>
              <a:t>Pornography and Violent Videos</a:t>
            </a:r>
          </a:p>
        </p:txBody>
      </p:sp>
      <p:pic>
        <p:nvPicPr>
          <p:cNvPr id="5" name="Picture 4">
            <a:extLst>
              <a:ext uri="{FF2B5EF4-FFF2-40B4-BE49-F238E27FC236}">
                <a16:creationId xmlns:a16="http://schemas.microsoft.com/office/drawing/2014/main" id="{435A0A0D-00EC-419E-A0F9-4FF797CBFF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a:stretch/>
        </p:blipFill>
        <p:spPr>
          <a:xfrm>
            <a:off x="1143000" y="2286000"/>
            <a:ext cx="2438400" cy="3653938"/>
          </a:xfrm>
          <a:prstGeom prst="rect">
            <a:avLst/>
          </a:prstGeom>
        </p:spPr>
      </p:pic>
    </p:spTree>
    <p:extLst>
      <p:ext uri="{BB962C8B-B14F-4D97-AF65-F5344CB8AC3E}">
        <p14:creationId xmlns:p14="http://schemas.microsoft.com/office/powerpoint/2010/main" val="28923478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266A57-5B7D-4697-96FA-9D1C63EB41BA}"/>
              </a:ext>
            </a:extLst>
          </p:cNvPr>
          <p:cNvSpPr>
            <a:spLocks noGrp="1"/>
          </p:cNvSpPr>
          <p:nvPr>
            <p:ph type="title"/>
          </p:nvPr>
        </p:nvSpPr>
        <p:spPr/>
        <p:txBody>
          <a:bodyPr/>
          <a:lstStyle/>
          <a:p>
            <a:r>
              <a:rPr lang="en-US" sz="4000" dirty="0"/>
              <a:t>Pornography – A Spiritual Killer</a:t>
            </a:r>
          </a:p>
        </p:txBody>
      </p:sp>
      <p:pic>
        <p:nvPicPr>
          <p:cNvPr id="13" name="Content Placeholder 12">
            <a:extLst>
              <a:ext uri="{FF2B5EF4-FFF2-40B4-BE49-F238E27FC236}">
                <a16:creationId xmlns:a16="http://schemas.microsoft.com/office/drawing/2014/main" id="{F858897E-67A5-4AA8-1E8B-1817576FC14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p:blipFill>
        <p:spPr>
          <a:xfrm>
            <a:off x="457200" y="1676400"/>
            <a:ext cx="3759937" cy="2954236"/>
          </a:xfrm>
        </p:spPr>
      </p:pic>
      <p:pic>
        <p:nvPicPr>
          <p:cNvPr id="16" name="Content Placeholder 15">
            <a:extLst>
              <a:ext uri="{FF2B5EF4-FFF2-40B4-BE49-F238E27FC236}">
                <a16:creationId xmlns:a16="http://schemas.microsoft.com/office/drawing/2014/main" id="{C96F30B9-41FD-1668-1D0E-F719319BFBC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 b="20754"/>
          <a:stretch/>
        </p:blipFill>
        <p:spPr>
          <a:xfrm>
            <a:off x="4663440" y="2133600"/>
            <a:ext cx="4038600" cy="2133600"/>
          </a:xfrm>
        </p:spPr>
      </p:pic>
    </p:spTree>
    <p:extLst>
      <p:ext uri="{BB962C8B-B14F-4D97-AF65-F5344CB8AC3E}">
        <p14:creationId xmlns:p14="http://schemas.microsoft.com/office/powerpoint/2010/main" val="9054102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C2F9D-03F9-E6C8-E8A5-7AD89AE58734}"/>
              </a:ext>
            </a:extLst>
          </p:cNvPr>
          <p:cNvSpPr>
            <a:spLocks noGrp="1"/>
          </p:cNvSpPr>
          <p:nvPr>
            <p:ph type="title"/>
          </p:nvPr>
        </p:nvSpPr>
        <p:spPr/>
        <p:txBody>
          <a:bodyPr/>
          <a:lstStyle/>
          <a:p>
            <a:r>
              <a:rPr lang="en-US" dirty="0"/>
              <a:t>Violent Video Games</a:t>
            </a:r>
          </a:p>
        </p:txBody>
      </p:sp>
      <p:pic>
        <p:nvPicPr>
          <p:cNvPr id="6" name="Content Placeholder 5">
            <a:extLst>
              <a:ext uri="{FF2B5EF4-FFF2-40B4-BE49-F238E27FC236}">
                <a16:creationId xmlns:a16="http://schemas.microsoft.com/office/drawing/2014/main" id="{527DA173-9420-FC30-7BA6-9CA14A8B004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21641" y="1569720"/>
            <a:ext cx="4038600" cy="3038642"/>
          </a:xfrm>
        </p:spPr>
      </p:pic>
      <p:pic>
        <p:nvPicPr>
          <p:cNvPr id="8" name="Content Placeholder 7">
            <a:extLst>
              <a:ext uri="{FF2B5EF4-FFF2-40B4-BE49-F238E27FC236}">
                <a16:creationId xmlns:a16="http://schemas.microsoft.com/office/drawing/2014/main" id="{C1FFA9A1-1514-7730-6381-04D44936DC10}"/>
              </a:ext>
            </a:extLst>
          </p:cNvPr>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4648200" y="1953185"/>
            <a:ext cx="4038600" cy="2271712"/>
          </a:xfrm>
        </p:spPr>
      </p:pic>
    </p:spTree>
    <p:extLst>
      <p:ext uri="{BB962C8B-B14F-4D97-AF65-F5344CB8AC3E}">
        <p14:creationId xmlns:p14="http://schemas.microsoft.com/office/powerpoint/2010/main" val="1319097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8F4A-6A36-4716-9437-26B59B733BBF}"/>
              </a:ext>
            </a:extLst>
          </p:cNvPr>
          <p:cNvSpPr>
            <a:spLocks noGrp="1"/>
          </p:cNvSpPr>
          <p:nvPr>
            <p:ph type="title"/>
          </p:nvPr>
        </p:nvSpPr>
        <p:spPr/>
        <p:txBody>
          <a:bodyPr/>
          <a:lstStyle/>
          <a:p>
            <a:r>
              <a:rPr lang="en-US" dirty="0"/>
              <a:t>Next Teaching</a:t>
            </a:r>
          </a:p>
        </p:txBody>
      </p:sp>
      <p:sp>
        <p:nvSpPr>
          <p:cNvPr id="3" name="TextBox 2">
            <a:extLst>
              <a:ext uri="{FF2B5EF4-FFF2-40B4-BE49-F238E27FC236}">
                <a16:creationId xmlns:a16="http://schemas.microsoft.com/office/drawing/2014/main" id="{0E6B9E4D-EC2F-42FA-9018-69E77C8D6952}"/>
              </a:ext>
            </a:extLst>
          </p:cNvPr>
          <p:cNvSpPr txBox="1"/>
          <p:nvPr/>
        </p:nvSpPr>
        <p:spPr>
          <a:xfrm>
            <a:off x="1524000" y="5029200"/>
            <a:ext cx="6221575" cy="584775"/>
          </a:xfrm>
          <a:prstGeom prst="rect">
            <a:avLst/>
          </a:prstGeom>
          <a:noFill/>
        </p:spPr>
        <p:txBody>
          <a:bodyPr wrap="none" rtlCol="0">
            <a:spAutoFit/>
          </a:bodyPr>
          <a:lstStyle/>
          <a:p>
            <a:pPr algn="ctr"/>
            <a:r>
              <a:rPr lang="en-US" sz="3200" dirty="0">
                <a:solidFill>
                  <a:srgbClr val="FFC000"/>
                </a:solidFill>
              </a:rPr>
              <a:t>King Saul and the Witch at Endor</a:t>
            </a:r>
          </a:p>
        </p:txBody>
      </p:sp>
      <p:pic>
        <p:nvPicPr>
          <p:cNvPr id="7" name="Content Placeholder 6">
            <a:extLst>
              <a:ext uri="{FF2B5EF4-FFF2-40B4-BE49-F238E27FC236}">
                <a16:creationId xmlns:a16="http://schemas.microsoft.com/office/drawing/2014/main" id="{6FD78A4F-21B9-4099-AABB-6FF225F0B13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p:blipFill>
        <p:spPr>
          <a:xfrm>
            <a:off x="1920164" y="1792974"/>
            <a:ext cx="5303672" cy="3016463"/>
          </a:xfrm>
        </p:spPr>
      </p:pic>
    </p:spTree>
    <p:extLst>
      <p:ext uri="{BB962C8B-B14F-4D97-AF65-F5344CB8AC3E}">
        <p14:creationId xmlns:p14="http://schemas.microsoft.com/office/powerpoint/2010/main" val="1370739762"/>
      </p:ext>
    </p:extLst>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51506</TotalTime>
  <Words>1423</Words>
  <Application>Microsoft Office PowerPoint</Application>
  <PresentationFormat>On-screen Show (4:3)</PresentationFormat>
  <Paragraphs>202</Paragraphs>
  <Slides>119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119</vt:i4>
      </vt:variant>
    </vt:vector>
  </HeadingPairs>
  <TitlesOfParts>
    <vt:vector size="123" baseType="lpstr">
      <vt:lpstr>Arial</vt:lpstr>
      <vt:lpstr>Segoe UI Semibold</vt:lpstr>
      <vt:lpstr>Wingdings</vt:lpstr>
      <vt:lpstr>Beam</vt:lpstr>
      <vt:lpstr>YouTube Seminar</vt:lpstr>
      <vt:lpstr>PowerPoint Presentation</vt:lpstr>
      <vt:lpstr>Witchcraft in the New Testament</vt:lpstr>
      <vt:lpstr>The Bible &amp; Witchcraft</vt:lpstr>
      <vt:lpstr>PowerPoint Presentation</vt:lpstr>
      <vt:lpstr>The Christian &amp; Witchcraft</vt:lpstr>
      <vt:lpstr>An Educated Nurse</vt:lpstr>
      <vt:lpstr>Attack of the Fingernails!</vt:lpstr>
      <vt:lpstr>Rosie &amp; the Roses</vt:lpstr>
      <vt:lpstr>Next Teaching</vt:lpstr>
      <vt:lpstr>PowerPoint Presentation</vt:lpstr>
      <vt:lpstr>The Christian &amp; Witchcraft</vt:lpstr>
      <vt:lpstr>Scripture</vt:lpstr>
      <vt:lpstr>Peter Rebukes Simon</vt:lpstr>
      <vt:lpstr>Next Teaching</vt:lpstr>
      <vt:lpstr>PowerPoint Presentation</vt:lpstr>
      <vt:lpstr>The Christian &amp; Witchcraft</vt:lpstr>
      <vt:lpstr>Wizard of Westwood</vt:lpstr>
      <vt:lpstr>A Wizard from Indiana</vt:lpstr>
      <vt:lpstr>From Pastor to Frog!!!</vt:lpstr>
      <vt:lpstr>Billy Graham</vt:lpstr>
      <vt:lpstr>Next Teaching</vt:lpstr>
      <vt:lpstr>PowerPoint Presentation</vt:lpstr>
      <vt:lpstr>The Christian &amp; Witchcraft</vt:lpstr>
      <vt:lpstr>Scripture</vt:lpstr>
      <vt:lpstr>Pat Longo – Theresa Caputo</vt:lpstr>
      <vt:lpstr>From Her Website</vt:lpstr>
      <vt:lpstr>From Her Website</vt:lpstr>
      <vt:lpstr>Elymas Blinded</vt:lpstr>
      <vt:lpstr>Next Teaching</vt:lpstr>
      <vt:lpstr>PowerPoint Presentation</vt:lpstr>
      <vt:lpstr>The Christian &amp; Witchcraft</vt:lpstr>
      <vt:lpstr>PowerPoint Presentation</vt:lpstr>
      <vt:lpstr>Joan Quigley</vt:lpstr>
      <vt:lpstr>French President Francois Mitterrand</vt:lpstr>
      <vt:lpstr>PowerPoint Presentation</vt:lpstr>
      <vt:lpstr>PowerPoint Presentation</vt:lpstr>
      <vt:lpstr>Jezebel</vt:lpstr>
      <vt:lpstr>Energy Gemstones &amp; Crystals</vt:lpstr>
      <vt:lpstr>Next Teaching</vt:lpstr>
      <vt:lpstr>PowerPoint Presentation</vt:lpstr>
      <vt:lpstr>The Christian &amp; Witchcraft</vt:lpstr>
      <vt:lpstr>Puthon the Serpent killed by Apollo at Delphi</vt:lpstr>
      <vt:lpstr>Scripture</vt:lpstr>
      <vt:lpstr>Fortune-Tellers are Demonic</vt:lpstr>
      <vt:lpstr>Next Teaching</vt:lpstr>
      <vt:lpstr>PowerPoint Presentation</vt:lpstr>
      <vt:lpstr>The Christian &amp; Witchcraft</vt:lpstr>
      <vt:lpstr>The Book of Ephesians</vt:lpstr>
      <vt:lpstr>Scripture</vt:lpstr>
      <vt:lpstr>Albums &amp; CDs</vt:lpstr>
      <vt:lpstr>Chinese Dragons &amp; Derek Prince</vt:lpstr>
      <vt:lpstr>Next Teaching</vt:lpstr>
      <vt:lpstr>PowerPoint Presentation</vt:lpstr>
      <vt:lpstr>The Christian &amp; Witchcraft</vt:lpstr>
      <vt:lpstr>Scripture</vt:lpstr>
      <vt:lpstr>Prayer</vt:lpstr>
      <vt:lpstr>Next Teaching</vt:lpstr>
      <vt:lpstr>PowerPoint Presentation</vt:lpstr>
      <vt:lpstr>Witchcraft in the Old Testament</vt:lpstr>
      <vt:lpstr>The Bible &amp; Witchcraft</vt:lpstr>
      <vt:lpstr>Many Different Hebrew Words</vt:lpstr>
      <vt:lpstr>The Christian &amp; Witchcraft</vt:lpstr>
      <vt:lpstr>Porcelain Buddha</vt:lpstr>
      <vt:lpstr>Next Teaching</vt:lpstr>
      <vt:lpstr>PowerPoint Presentation</vt:lpstr>
      <vt:lpstr>The Christian &amp; Witchcraft</vt:lpstr>
      <vt:lpstr>Scripture</vt:lpstr>
      <vt:lpstr>Cursed Objects</vt:lpstr>
      <vt:lpstr>Next Teaching</vt:lpstr>
      <vt:lpstr>PowerPoint Presentation</vt:lpstr>
      <vt:lpstr>The Christian &amp; Witchcraft</vt:lpstr>
      <vt:lpstr>Dream Catchers</vt:lpstr>
      <vt:lpstr>Native American Indian Curses</vt:lpstr>
      <vt:lpstr>Iktomi Children’s Books</vt:lpstr>
      <vt:lpstr>Next Teaching</vt:lpstr>
      <vt:lpstr>PowerPoint Presentation</vt:lpstr>
      <vt:lpstr>The Christian &amp; Witchcraft</vt:lpstr>
      <vt:lpstr>Scripture</vt:lpstr>
      <vt:lpstr>The Occult List</vt:lpstr>
      <vt:lpstr>Next Teaching</vt:lpstr>
      <vt:lpstr>PowerPoint Presentation</vt:lpstr>
      <vt:lpstr>The Christian &amp; Witchcraft</vt:lpstr>
      <vt:lpstr>Halloween</vt:lpstr>
      <vt:lpstr>Bad Movies</vt:lpstr>
      <vt:lpstr>Documentaries, Violence, Rape</vt:lpstr>
      <vt:lpstr>Next Teaching</vt:lpstr>
      <vt:lpstr>PowerPoint Presentation</vt:lpstr>
      <vt:lpstr>The Christian &amp; Witchcraft</vt:lpstr>
      <vt:lpstr>Scripture</vt:lpstr>
      <vt:lpstr>Isaiah 8:19-20</vt:lpstr>
      <vt:lpstr>Scripture</vt:lpstr>
      <vt:lpstr>Scripture</vt:lpstr>
      <vt:lpstr>Next Teaching</vt:lpstr>
      <vt:lpstr>PowerPoint Presentation</vt:lpstr>
      <vt:lpstr>The Christian &amp; Witchcraft</vt:lpstr>
      <vt:lpstr>Pornography – A Spiritual Killer</vt:lpstr>
      <vt:lpstr>Violent Video Games</vt:lpstr>
      <vt:lpstr>Next Teaching</vt:lpstr>
      <vt:lpstr>PowerPoint Presentation</vt:lpstr>
      <vt:lpstr>The Christian &amp; Witchcraft</vt:lpstr>
      <vt:lpstr>Scripture</vt:lpstr>
      <vt:lpstr>A Word of Advice</vt:lpstr>
      <vt:lpstr>Next Teaching</vt:lpstr>
      <vt:lpstr>PowerPoint Presentation</vt:lpstr>
      <vt:lpstr>The Christian &amp; Witchcraft</vt:lpstr>
      <vt:lpstr>Scripture</vt:lpstr>
      <vt:lpstr>Burn with Fire</vt:lpstr>
      <vt:lpstr>Cult Books or Materials</vt:lpstr>
      <vt:lpstr>Cult Books or Materials</vt:lpstr>
      <vt:lpstr>Cult Books or Materials</vt:lpstr>
      <vt:lpstr>Aztec, Toltec, Indian Materials</vt:lpstr>
      <vt:lpstr>Magazines, Cards, Games</vt:lpstr>
      <vt:lpstr>Music, Videos, Digital Media</vt:lpstr>
      <vt:lpstr>Catholic Mysticism and Statues</vt:lpstr>
      <vt:lpstr>Catholic Mysticism and Statues</vt:lpstr>
      <vt:lpstr>Sorcerers &amp; Mediums</vt:lpstr>
      <vt:lpstr>End of this Seminar</vt:lpstr>
      <vt:lpstr>PowerPoint Presentation</vt:lpstr>
    </vt:vector>
  </TitlesOfParts>
  <Company>Jesus is Lord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Charlie Avila</dc:creator>
  <cp:lastModifiedBy>Charlie Avila</cp:lastModifiedBy>
  <cp:revision>2198</cp:revision>
  <dcterms:created xsi:type="dcterms:W3CDTF">2007-08-21T19:46:23Z</dcterms:created>
  <dcterms:modified xsi:type="dcterms:W3CDTF">2022-05-27T01:16:23Z</dcterms:modified>
</cp:coreProperties>
</file>